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Inter Light"/>
      <p:regular r:id="rId28"/>
      <p:bold r:id="rId29"/>
      <p:italic r:id="rId30"/>
      <p:boldItalic r:id="rId31"/>
    </p:embeddedFont>
    <p:embeddedFont>
      <p:font typeface="Inter SemiBold"/>
      <p:regular r:id="rId32"/>
      <p:bold r:id="rId33"/>
      <p:italic r:id="rId34"/>
      <p:boldItalic r:id="rId35"/>
    </p:embeddedFont>
    <p:embeddedFont>
      <p:font typeface="Proxima Nova"/>
      <p:regular r:id="rId36"/>
      <p:bold r:id="rId37"/>
      <p:italic r:id="rId38"/>
      <p:boldItalic r:id="rId39"/>
    </p:embeddedFont>
    <p:embeddedFont>
      <p:font typeface="Inter"/>
      <p:regular r:id="rId40"/>
      <p:bold r:id="rId41"/>
      <p:italic r:id="rId42"/>
      <p:boldItalic r:id="rId43"/>
    </p:embeddedFont>
    <p:embeddedFont>
      <p:font typeface="Lora"/>
      <p:regular r:id="rId44"/>
      <p:bold r:id="rId45"/>
      <p:italic r:id="rId46"/>
      <p:boldItalic r:id="rId47"/>
    </p:embeddedFont>
    <p:embeddedFont>
      <p:font typeface="Inter Black"/>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Inter-italic.fntdata"/><Relationship Id="rId41" Type="http://schemas.openxmlformats.org/officeDocument/2006/relationships/font" Target="fonts/Inter-bold.fntdata"/><Relationship Id="rId44" Type="http://schemas.openxmlformats.org/officeDocument/2006/relationships/font" Target="fonts/Lora-regular.fntdata"/><Relationship Id="rId43" Type="http://schemas.openxmlformats.org/officeDocument/2006/relationships/font" Target="fonts/Inter-boldItalic.fntdata"/><Relationship Id="rId46" Type="http://schemas.openxmlformats.org/officeDocument/2006/relationships/font" Target="fonts/Lora-italic.fntdata"/><Relationship Id="rId45" Type="http://schemas.openxmlformats.org/officeDocument/2006/relationships/font" Target="fonts/Lo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Black-bold.fntdata"/><Relationship Id="rId47" Type="http://schemas.openxmlformats.org/officeDocument/2006/relationships/font" Target="fonts/Lora-boldItalic.fntdata"/><Relationship Id="rId49" Type="http://schemas.openxmlformats.org/officeDocument/2006/relationships/font" Target="fonts/Inter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Light-boldItalic.fntdata"/><Relationship Id="rId30" Type="http://schemas.openxmlformats.org/officeDocument/2006/relationships/font" Target="fonts/InterLight-italic.fntdata"/><Relationship Id="rId33" Type="http://schemas.openxmlformats.org/officeDocument/2006/relationships/font" Target="fonts/InterSemiBold-bold.fntdata"/><Relationship Id="rId32" Type="http://schemas.openxmlformats.org/officeDocument/2006/relationships/font" Target="fonts/InterSemiBold-regular.fntdata"/><Relationship Id="rId35" Type="http://schemas.openxmlformats.org/officeDocument/2006/relationships/font" Target="fonts/InterSemiBold-boldItalic.fntdata"/><Relationship Id="rId34" Type="http://schemas.openxmlformats.org/officeDocument/2006/relationships/font" Target="fonts/InterSemiBold-italic.fntdata"/><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InterLight-regular.fntdata"/><Relationship Id="rId27" Type="http://schemas.openxmlformats.org/officeDocument/2006/relationships/slide" Target="slides/slide22.xml"/><Relationship Id="rId29" Type="http://schemas.openxmlformats.org/officeDocument/2006/relationships/font" Target="fonts/InterLigh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07df112e1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07df112e1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071300d7b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071300d7b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if we can add groups for each Boro or make the lines more defined to point to each Boro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071300d7b9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071300d7b9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071300d7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071300d7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what a critical flag is, a one sentence description in each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071300d7b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071300d7b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071300d7b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071300d7b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071300d7b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071300d7b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071300d7b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071300d7b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071300d7b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071300d7b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seasonal change in restaurant violations showed spring to have the highest peaks in restaurant violations with fall being the least likely to get violations.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071300d7b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071300d7b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071300d7b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071300d7b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93004c0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f93004c0d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f93004c0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f93004c0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093d7604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093d7604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0607ca4e4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0607ca4e4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presenting, 15 minute time limit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480472de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4480472de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0607ca4e4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0607ca4e4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f93004c0d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f93004c0d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071300d7b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071300d7b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071300d7b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071300d7b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 break into two slides</a:t>
            </a:r>
            <a:endParaRPr/>
          </a:p>
          <a:p>
            <a:pPr indent="0" lvl="0" marL="0" rtl="0" algn="l">
              <a:spcBef>
                <a:spcPts val="0"/>
              </a:spcBef>
              <a:spcAft>
                <a:spcPts val="0"/>
              </a:spcAft>
              <a:buNone/>
            </a:pPr>
            <a:r>
              <a:rPr lang="en"/>
              <a:t>Explain codes by changing the graph or on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071300d7b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071300d7b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071300d7b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071300d7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ay">
  <p:cSld name="TITLE_1_1_1_3">
    <p:bg>
      <p:bgPr>
        <a:solidFill>
          <a:schemeClr val="lt2"/>
        </a:solidFill>
      </p:bgPr>
    </p:bg>
    <p:spTree>
      <p:nvGrpSpPr>
        <p:cNvPr id="10" name="Shape 10"/>
        <p:cNvGrpSpPr/>
        <p:nvPr/>
      </p:nvGrpSpPr>
      <p:grpSpPr>
        <a:xfrm>
          <a:off x="0" y="0"/>
          <a:ext cx="0" cy="0"/>
          <a:chOff x="0" y="0"/>
          <a:chExt cx="0" cy="0"/>
        </a:xfrm>
      </p:grpSpPr>
      <p:sp>
        <p:nvSpPr>
          <p:cNvPr id="11" name="Google Shape;11;p2"/>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12" name="Google Shape;12;p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13" name="Google Shape;13;p2"/>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14" name="Google Shape;14;p2"/>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15" name="Google Shape;15;p2"/>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16" name="Google Shape;16;p2"/>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een">
  <p:cSld name="TITLE_ONLY_1_1_4_1_2_1_1">
    <p:bg>
      <p:bgPr>
        <a:solidFill>
          <a:schemeClr val="lt1"/>
        </a:solidFill>
      </p:bgPr>
    </p:bg>
    <p:spTree>
      <p:nvGrpSpPr>
        <p:cNvPr id="74" name="Shape 74"/>
        <p:cNvGrpSpPr/>
        <p:nvPr/>
      </p:nvGrpSpPr>
      <p:grpSpPr>
        <a:xfrm>
          <a:off x="0" y="0"/>
          <a:ext cx="0" cy="0"/>
          <a:chOff x="0" y="0"/>
          <a:chExt cx="0" cy="0"/>
        </a:xfrm>
      </p:grpSpPr>
      <p:sp>
        <p:nvSpPr>
          <p:cNvPr id="75" name="Google Shape;75;p1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1"/>
          <p:cNvSpPr/>
          <p:nvPr/>
        </p:nvSpPr>
        <p:spPr>
          <a:xfrm rot="10800000">
            <a:off x="-4525" y="-25"/>
            <a:ext cx="3071100" cy="515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77" name="Google Shape;77;p11"/>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9" name="Google Shape;79;p11"/>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1"/>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81" name="Google Shape;81;p11"/>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green">
  <p:cSld name="TITLE_ONLY_1_1_4_1_2_1_1_1">
    <p:bg>
      <p:bgPr>
        <a:solidFill>
          <a:schemeClr val="lt1"/>
        </a:solidFill>
      </p:bgPr>
    </p:bg>
    <p:spTree>
      <p:nvGrpSpPr>
        <p:cNvPr id="82" name="Shape 82"/>
        <p:cNvGrpSpPr/>
        <p:nvPr/>
      </p:nvGrpSpPr>
      <p:grpSpPr>
        <a:xfrm>
          <a:off x="0" y="0"/>
          <a:ext cx="0" cy="0"/>
          <a:chOff x="0" y="0"/>
          <a:chExt cx="0" cy="0"/>
        </a:xfrm>
      </p:grpSpPr>
      <p:sp>
        <p:nvSpPr>
          <p:cNvPr id="83" name="Google Shape;83;p1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2"/>
          <p:cNvSpPr/>
          <p:nvPr/>
        </p:nvSpPr>
        <p:spPr>
          <a:xfrm rot="10800000">
            <a:off x="-4525" y="-25"/>
            <a:ext cx="3071100" cy="515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85" name="Google Shape;85;p12"/>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87" name="Google Shape;87;p12"/>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2"/>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89" name="Google Shape;89;p12"/>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p:cSld name="TITLE_ONLY_1_1_4_1_2_1_1_1_1">
    <p:bg>
      <p:bgPr>
        <a:solidFill>
          <a:schemeClr val="lt1"/>
        </a:solidFill>
      </p:bgPr>
    </p:bg>
    <p:spTree>
      <p:nvGrpSpPr>
        <p:cNvPr id="90" name="Shape 90"/>
        <p:cNvGrpSpPr/>
        <p:nvPr/>
      </p:nvGrpSpPr>
      <p:grpSpPr>
        <a:xfrm>
          <a:off x="0" y="0"/>
          <a:ext cx="0" cy="0"/>
          <a:chOff x="0" y="0"/>
          <a:chExt cx="0" cy="0"/>
        </a:xfrm>
      </p:grpSpPr>
      <p:sp>
        <p:nvSpPr>
          <p:cNvPr id="91" name="Google Shape;91;p1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3"/>
          <p:cNvSpPr/>
          <p:nvPr/>
        </p:nvSpPr>
        <p:spPr>
          <a:xfrm rot="10800000">
            <a:off x="-4525" y="-25"/>
            <a:ext cx="3071100" cy="515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93" name="Google Shape;93;p13"/>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95" name="Google Shape;95;p13"/>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13"/>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97" name="Google Shape;97;p13"/>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Blank">
  <p:cSld name="TITLE_ONLY_2_1_1">
    <p:spTree>
      <p:nvGrpSpPr>
        <p:cNvPr id="98" name="Shape 98"/>
        <p:cNvGrpSpPr/>
        <p:nvPr/>
      </p:nvGrpSpPr>
      <p:grpSpPr>
        <a:xfrm>
          <a:off x="0" y="0"/>
          <a:ext cx="0" cy="0"/>
          <a:chOff x="0" y="0"/>
          <a:chExt cx="0" cy="0"/>
        </a:xfrm>
      </p:grpSpPr>
      <p:sp>
        <p:nvSpPr>
          <p:cNvPr id="99" name="Google Shape;99;p1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4"/>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only">
  <p:cSld name="TITLE_ONLY_2_1">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04" name="Google Shape;104;p1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body">
  <p:cSld name="TITLE_AND_BODY_2_1_1">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6"/>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08" name="Google Shape;108;p16"/>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09" name="Google Shape;109;p1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subtitle, body">
  <p:cSld name="TITLE_AND_BODY_1_1">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431700" y="1146450"/>
            <a:ext cx="8280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12" name="Google Shape;112;p1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ph idx="2" type="body"/>
          </p:nvPr>
        </p:nvSpPr>
        <p:spPr>
          <a:xfrm>
            <a:off x="431700" y="1670550"/>
            <a:ext cx="8280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4" name="Google Shape;114;p17"/>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15" name="Google Shape;115;p1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column body">
  <p:cSld name="TITLE_AND_TWO_COLUMNS_3">
    <p:spTree>
      <p:nvGrpSpPr>
        <p:cNvPr id="116" name="Shape 116"/>
        <p:cNvGrpSpPr/>
        <p:nvPr/>
      </p:nvGrpSpPr>
      <p:grpSpPr>
        <a:xfrm>
          <a:off x="0" y="0"/>
          <a:ext cx="0" cy="0"/>
          <a:chOff x="0" y="0"/>
          <a:chExt cx="0" cy="0"/>
        </a:xfrm>
      </p:grpSpPr>
      <p:sp>
        <p:nvSpPr>
          <p:cNvPr id="117" name="Google Shape;117;p18"/>
          <p:cNvSpPr txBox="1"/>
          <p:nvPr>
            <p:ph idx="1" type="body"/>
          </p:nvPr>
        </p:nvSpPr>
        <p:spPr>
          <a:xfrm>
            <a:off x="431700" y="1152475"/>
            <a:ext cx="38871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8" name="Google Shape;118;p18"/>
          <p:cNvSpPr txBox="1"/>
          <p:nvPr>
            <p:ph idx="2" type="body"/>
          </p:nvPr>
        </p:nvSpPr>
        <p:spPr>
          <a:xfrm>
            <a:off x="4825065" y="1152475"/>
            <a:ext cx="38871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9" name="Google Shape;119;p1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21" name="Google Shape;121;p1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subtitles, 2 column body">
  <p:cSld name="TITLE_AND_TWO_COLUMNS_1_1">
    <p:spTree>
      <p:nvGrpSpPr>
        <p:cNvPr id="122" name="Shape 122"/>
        <p:cNvGrpSpPr/>
        <p:nvPr/>
      </p:nvGrpSpPr>
      <p:grpSpPr>
        <a:xfrm>
          <a:off x="0" y="0"/>
          <a:ext cx="0" cy="0"/>
          <a:chOff x="0" y="0"/>
          <a:chExt cx="0" cy="0"/>
        </a:xfrm>
      </p:grpSpPr>
      <p:sp>
        <p:nvSpPr>
          <p:cNvPr id="123" name="Google Shape;123;p19"/>
          <p:cNvSpPr txBox="1"/>
          <p:nvPr>
            <p:ph idx="1" type="body"/>
          </p:nvPr>
        </p:nvSpPr>
        <p:spPr>
          <a:xfrm>
            <a:off x="431700" y="1670575"/>
            <a:ext cx="38871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4" name="Google Shape;124;p19"/>
          <p:cNvSpPr txBox="1"/>
          <p:nvPr>
            <p:ph idx="2" type="body"/>
          </p:nvPr>
        </p:nvSpPr>
        <p:spPr>
          <a:xfrm>
            <a:off x="4825075" y="1670575"/>
            <a:ext cx="38871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5" name="Google Shape;125;p1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27" name="Google Shape;127;p1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9"/>
          <p:cNvSpPr txBox="1"/>
          <p:nvPr>
            <p:ph idx="4" type="subTitle"/>
          </p:nvPr>
        </p:nvSpPr>
        <p:spPr>
          <a:xfrm>
            <a:off x="431700" y="1146450"/>
            <a:ext cx="38871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29" name="Google Shape;129;p19"/>
          <p:cNvSpPr txBox="1"/>
          <p:nvPr>
            <p:ph idx="5" type="subTitle"/>
          </p:nvPr>
        </p:nvSpPr>
        <p:spPr>
          <a:xfrm>
            <a:off x="4825075" y="1146450"/>
            <a:ext cx="38871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column body">
  <p:cSld name="TITLE_AND_TWO_COLUMNS_2_2">
    <p:spTree>
      <p:nvGrpSpPr>
        <p:cNvPr id="130" name="Shape 130"/>
        <p:cNvGrpSpPr/>
        <p:nvPr/>
      </p:nvGrpSpPr>
      <p:grpSpPr>
        <a:xfrm>
          <a:off x="0" y="0"/>
          <a:ext cx="0" cy="0"/>
          <a:chOff x="0" y="0"/>
          <a:chExt cx="0" cy="0"/>
        </a:xfrm>
      </p:grpSpPr>
      <p:sp>
        <p:nvSpPr>
          <p:cNvPr id="131" name="Google Shape;131;p20"/>
          <p:cNvSpPr txBox="1"/>
          <p:nvPr>
            <p:ph idx="1" type="body"/>
          </p:nvPr>
        </p:nvSpPr>
        <p:spPr>
          <a:xfrm>
            <a:off x="43170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2" name="Google Shape;132;p20"/>
          <p:cNvSpPr txBox="1"/>
          <p:nvPr>
            <p:ph idx="2" type="body"/>
          </p:nvPr>
        </p:nvSpPr>
        <p:spPr>
          <a:xfrm>
            <a:off x="329521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3" name="Google Shape;133;p2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0"/>
          <p:cNvSpPr txBox="1"/>
          <p:nvPr>
            <p:ph idx="3" type="body"/>
          </p:nvPr>
        </p:nvSpPr>
        <p:spPr>
          <a:xfrm>
            <a:off x="6158720" y="1152475"/>
            <a:ext cx="25536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5" name="Google Shape;135;p2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36" name="Google Shape;136;p2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blue">
  <p:cSld name="TITLE_1_1_1_3_1">
    <p:bg>
      <p:bgPr>
        <a:solidFill>
          <a:schemeClr val="accent1"/>
        </a:solidFill>
      </p:bgPr>
    </p:bg>
    <p:spTree>
      <p:nvGrpSpPr>
        <p:cNvPr id="17" name="Shape 17"/>
        <p:cNvGrpSpPr/>
        <p:nvPr/>
      </p:nvGrpSpPr>
      <p:grpSpPr>
        <a:xfrm>
          <a:off x="0" y="0"/>
          <a:ext cx="0" cy="0"/>
          <a:chOff x="0" y="0"/>
          <a:chExt cx="0" cy="0"/>
        </a:xfrm>
      </p:grpSpPr>
      <p:sp>
        <p:nvSpPr>
          <p:cNvPr id="18" name="Google Shape;18;p3"/>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19" name="Google Shape;19;p3"/>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0" name="Google Shape;20;p3"/>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pic>
        <p:nvPicPr>
          <p:cNvPr id="21" name="Google Shape;21;p3"/>
          <p:cNvPicPr preferRelativeResize="0"/>
          <p:nvPr/>
        </p:nvPicPr>
        <p:blipFill>
          <a:blip r:embed="rId2">
            <a:alphaModFix/>
          </a:blip>
          <a:stretch>
            <a:fillRect/>
          </a:stretch>
        </p:blipFill>
        <p:spPr>
          <a:xfrm>
            <a:off x="7850450" y="219525"/>
            <a:ext cx="981849" cy="458450"/>
          </a:xfrm>
          <a:prstGeom prst="rect">
            <a:avLst/>
          </a:prstGeom>
          <a:noFill/>
          <a:ln>
            <a:noFill/>
          </a:ln>
        </p:spPr>
      </p:pic>
      <p:sp>
        <p:nvSpPr>
          <p:cNvPr id="22" name="Google Shape;22;p3"/>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subtitles, 3 column body">
  <p:cSld name="TITLE_AND_TWO_COLUMNS_2_1_1">
    <p:spTree>
      <p:nvGrpSpPr>
        <p:cNvPr id="137" name="Shape 137"/>
        <p:cNvGrpSpPr/>
        <p:nvPr/>
      </p:nvGrpSpPr>
      <p:grpSpPr>
        <a:xfrm>
          <a:off x="0" y="0"/>
          <a:ext cx="0" cy="0"/>
          <a:chOff x="0" y="0"/>
          <a:chExt cx="0" cy="0"/>
        </a:xfrm>
      </p:grpSpPr>
      <p:sp>
        <p:nvSpPr>
          <p:cNvPr id="138" name="Google Shape;138;p21"/>
          <p:cNvSpPr txBox="1"/>
          <p:nvPr>
            <p:ph idx="1" type="body"/>
          </p:nvPr>
        </p:nvSpPr>
        <p:spPr>
          <a:xfrm>
            <a:off x="431700"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9" name="Google Shape;139;p21"/>
          <p:cNvSpPr txBox="1"/>
          <p:nvPr>
            <p:ph idx="2" type="body"/>
          </p:nvPr>
        </p:nvSpPr>
        <p:spPr>
          <a:xfrm>
            <a:off x="3295212"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0" name="Google Shape;140;p2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1"/>
          <p:cNvSpPr txBox="1"/>
          <p:nvPr>
            <p:ph idx="3" type="body"/>
          </p:nvPr>
        </p:nvSpPr>
        <p:spPr>
          <a:xfrm>
            <a:off x="6158723" y="1670575"/>
            <a:ext cx="2553600" cy="2898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2" name="Google Shape;142;p21"/>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43" name="Google Shape;143;p2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21"/>
          <p:cNvSpPr txBox="1"/>
          <p:nvPr>
            <p:ph idx="5" type="subTitle"/>
          </p:nvPr>
        </p:nvSpPr>
        <p:spPr>
          <a:xfrm>
            <a:off x="4317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45" name="Google Shape;145;p21"/>
          <p:cNvSpPr txBox="1"/>
          <p:nvPr>
            <p:ph idx="6" type="subTitle"/>
          </p:nvPr>
        </p:nvSpPr>
        <p:spPr>
          <a:xfrm>
            <a:off x="32952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
        <p:nvSpPr>
          <p:cNvPr id="146" name="Google Shape;146;p21"/>
          <p:cNvSpPr txBox="1"/>
          <p:nvPr>
            <p:ph idx="7" type="subTitle"/>
          </p:nvPr>
        </p:nvSpPr>
        <p:spPr>
          <a:xfrm>
            <a:off x="6158700" y="1146450"/>
            <a:ext cx="25536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2 boxes">
  <p:cSld name="TITLE_ONLY_4">
    <p:spTree>
      <p:nvGrpSpPr>
        <p:cNvPr id="147" name="Shape 147"/>
        <p:cNvGrpSpPr/>
        <p:nvPr/>
      </p:nvGrpSpPr>
      <p:grpSpPr>
        <a:xfrm>
          <a:off x="0" y="0"/>
          <a:ext cx="0" cy="0"/>
          <a:chOff x="0" y="0"/>
          <a:chExt cx="0" cy="0"/>
        </a:xfrm>
      </p:grpSpPr>
      <p:sp>
        <p:nvSpPr>
          <p:cNvPr id="148" name="Google Shape;148;p2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txBox="1"/>
          <p:nvPr>
            <p:ph idx="1" type="body"/>
          </p:nvPr>
        </p:nvSpPr>
        <p:spPr>
          <a:xfrm>
            <a:off x="431725" y="1954250"/>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0" name="Google Shape;150;p22"/>
          <p:cNvSpPr txBox="1"/>
          <p:nvPr>
            <p:ph idx="2" type="body"/>
          </p:nvPr>
        </p:nvSpPr>
        <p:spPr>
          <a:xfrm>
            <a:off x="4681975" y="1954225"/>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1" name="Google Shape;151;p2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52" name="Google Shape;152;p2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22"/>
          <p:cNvSpPr txBox="1"/>
          <p:nvPr>
            <p:ph idx="4" type="subTitle"/>
          </p:nvPr>
        </p:nvSpPr>
        <p:spPr>
          <a:xfrm>
            <a:off x="431700" y="1146450"/>
            <a:ext cx="40305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54" name="Google Shape;154;p22"/>
          <p:cNvSpPr txBox="1"/>
          <p:nvPr>
            <p:ph idx="5" type="subTitle"/>
          </p:nvPr>
        </p:nvSpPr>
        <p:spPr>
          <a:xfrm>
            <a:off x="4681975" y="1146450"/>
            <a:ext cx="40305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3 boxes">
  <p:cSld name="TITLE_ONLY_3_2">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3"/>
          <p:cNvSpPr txBox="1"/>
          <p:nvPr>
            <p:ph idx="1" type="body"/>
          </p:nvPr>
        </p:nvSpPr>
        <p:spPr>
          <a:xfrm>
            <a:off x="43172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8" name="Google Shape;158;p23"/>
          <p:cNvSpPr txBox="1"/>
          <p:nvPr>
            <p:ph idx="2" type="body"/>
          </p:nvPr>
        </p:nvSpPr>
        <p:spPr>
          <a:xfrm>
            <a:off x="326467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9" name="Google Shape;159;p23"/>
          <p:cNvSpPr txBox="1"/>
          <p:nvPr>
            <p:ph idx="3" type="body"/>
          </p:nvPr>
        </p:nvSpPr>
        <p:spPr>
          <a:xfrm>
            <a:off x="6097724"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0" name="Google Shape;160;p23"/>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61" name="Google Shape;161;p2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3"/>
          <p:cNvSpPr txBox="1"/>
          <p:nvPr>
            <p:ph idx="5" type="subTitle"/>
          </p:nvPr>
        </p:nvSpPr>
        <p:spPr>
          <a:xfrm>
            <a:off x="431700" y="1146450"/>
            <a:ext cx="26145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63" name="Google Shape;163;p23"/>
          <p:cNvSpPr txBox="1"/>
          <p:nvPr>
            <p:ph idx="6" type="subTitle"/>
          </p:nvPr>
        </p:nvSpPr>
        <p:spPr>
          <a:xfrm>
            <a:off x="3264750" y="1146450"/>
            <a:ext cx="26145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64" name="Google Shape;164;p23"/>
          <p:cNvSpPr txBox="1"/>
          <p:nvPr>
            <p:ph idx="7" type="subTitle"/>
          </p:nvPr>
        </p:nvSpPr>
        <p:spPr>
          <a:xfrm>
            <a:off x="6097800" y="1146450"/>
            <a:ext cx="2614500" cy="807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4 boxes">
  <p:cSld name="TITLE_ONLY_3_1_1">
    <p:spTree>
      <p:nvGrpSpPr>
        <p:cNvPr id="165" name="Shape 165"/>
        <p:cNvGrpSpPr/>
        <p:nvPr/>
      </p:nvGrpSpPr>
      <p:grpSpPr>
        <a:xfrm>
          <a:off x="0" y="0"/>
          <a:ext cx="0" cy="0"/>
          <a:chOff x="0" y="0"/>
          <a:chExt cx="0" cy="0"/>
        </a:xfrm>
      </p:grpSpPr>
      <p:sp>
        <p:nvSpPr>
          <p:cNvPr id="166" name="Google Shape;166;p24"/>
          <p:cNvSpPr txBox="1"/>
          <p:nvPr>
            <p:ph idx="1" type="body"/>
          </p:nvPr>
        </p:nvSpPr>
        <p:spPr>
          <a:xfrm>
            <a:off x="431725"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7" name="Google Shape;167;p2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idx="2" type="body"/>
          </p:nvPr>
        </p:nvSpPr>
        <p:spPr>
          <a:xfrm>
            <a:off x="2540879"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9" name="Google Shape;169;p24"/>
          <p:cNvSpPr txBox="1"/>
          <p:nvPr>
            <p:ph idx="3" type="body"/>
          </p:nvPr>
        </p:nvSpPr>
        <p:spPr>
          <a:xfrm>
            <a:off x="4650033"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0" name="Google Shape;170;p24"/>
          <p:cNvSpPr txBox="1"/>
          <p:nvPr>
            <p:ph idx="4" type="body"/>
          </p:nvPr>
        </p:nvSpPr>
        <p:spPr>
          <a:xfrm>
            <a:off x="6759187" y="1954225"/>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5"/>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4"/>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1" name="Google Shape;171;p24"/>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172" name="Google Shape;172;p24"/>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4"/>
          <p:cNvSpPr txBox="1"/>
          <p:nvPr>
            <p:ph idx="6" type="subTitle"/>
          </p:nvPr>
        </p:nvSpPr>
        <p:spPr>
          <a:xfrm>
            <a:off x="431700" y="1146450"/>
            <a:ext cx="1953300" cy="8079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4" name="Google Shape;174;p24"/>
          <p:cNvSpPr txBox="1"/>
          <p:nvPr>
            <p:ph idx="7" type="subTitle"/>
          </p:nvPr>
        </p:nvSpPr>
        <p:spPr>
          <a:xfrm>
            <a:off x="2540875" y="1146450"/>
            <a:ext cx="1953300" cy="8079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5" name="Google Shape;175;p24"/>
          <p:cNvSpPr txBox="1"/>
          <p:nvPr>
            <p:ph idx="8" type="subTitle"/>
          </p:nvPr>
        </p:nvSpPr>
        <p:spPr>
          <a:xfrm>
            <a:off x="4650025" y="1146450"/>
            <a:ext cx="1953300" cy="807900"/>
          </a:xfrm>
          <a:prstGeom prst="rect">
            <a:avLst/>
          </a:prstGeom>
          <a:solidFill>
            <a:schemeClr val="accent3"/>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176" name="Google Shape;176;p24"/>
          <p:cNvSpPr txBox="1"/>
          <p:nvPr>
            <p:ph idx="9" type="subTitle"/>
          </p:nvPr>
        </p:nvSpPr>
        <p:spPr>
          <a:xfrm>
            <a:off x="6759175" y="1146450"/>
            <a:ext cx="1953300" cy="807900"/>
          </a:xfrm>
          <a:prstGeom prst="rect">
            <a:avLst/>
          </a:prstGeom>
          <a:solidFill>
            <a:schemeClr val="accent5"/>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b="1">
                <a:solidFill>
                  <a:schemeClr val="lt1"/>
                </a:solidFill>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 circle image, subtitle, body">
  <p:cSld name="TITLE_ONLY_1_1_4">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p:nvPr>
            <p:ph idx="2" type="pic"/>
          </p:nvPr>
        </p:nvSpPr>
        <p:spPr>
          <a:xfrm>
            <a:off x="1379590" y="1397850"/>
            <a:ext cx="2734800" cy="2734500"/>
          </a:xfrm>
          <a:prstGeom prst="ellipse">
            <a:avLst/>
          </a:prstGeom>
          <a:noFill/>
          <a:ln>
            <a:noFill/>
          </a:ln>
        </p:spPr>
      </p:sp>
      <p:sp>
        <p:nvSpPr>
          <p:cNvPr id="180" name="Google Shape;180;p25"/>
          <p:cNvSpPr txBox="1"/>
          <p:nvPr>
            <p:ph idx="1" type="body"/>
          </p:nvPr>
        </p:nvSpPr>
        <p:spPr>
          <a:xfrm>
            <a:off x="4491000" y="2254950"/>
            <a:ext cx="3275400" cy="15111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81" name="Google Shape;181;p2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5"/>
          <p:cNvSpPr txBox="1"/>
          <p:nvPr>
            <p:ph idx="3" type="subTitle"/>
          </p:nvPr>
        </p:nvSpPr>
        <p:spPr>
          <a:xfrm>
            <a:off x="4491000" y="1756925"/>
            <a:ext cx="32754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None/>
              <a:defRPr b="1" sz="1800">
                <a:solidFill>
                  <a:schemeClr val="accent1"/>
                </a:solidFill>
              </a:defRPr>
            </a:lvl1pPr>
            <a:lvl2pPr lvl="1" rtl="0">
              <a:lnSpc>
                <a:spcPct val="100000"/>
              </a:lnSpc>
              <a:spcBef>
                <a:spcPts val="0"/>
              </a:spcBef>
              <a:spcAft>
                <a:spcPts val="0"/>
              </a:spcAft>
              <a:buSzPts val="1800"/>
              <a:buNone/>
              <a:defRPr b="1" sz="1800">
                <a:solidFill>
                  <a:schemeClr val="accent1"/>
                </a:solidFill>
              </a:defRPr>
            </a:lvl2pPr>
            <a:lvl3pPr lvl="2" rtl="0">
              <a:lnSpc>
                <a:spcPct val="100000"/>
              </a:lnSpc>
              <a:spcBef>
                <a:spcPts val="0"/>
              </a:spcBef>
              <a:spcAft>
                <a:spcPts val="0"/>
              </a:spcAft>
              <a:buSzPts val="1800"/>
              <a:buNone/>
              <a:defRPr b="1" sz="1800">
                <a:solidFill>
                  <a:schemeClr val="accent1"/>
                </a:solidFill>
              </a:defRPr>
            </a:lvl3pPr>
            <a:lvl4pPr lvl="3" rtl="0">
              <a:lnSpc>
                <a:spcPct val="100000"/>
              </a:lnSpc>
              <a:spcBef>
                <a:spcPts val="0"/>
              </a:spcBef>
              <a:spcAft>
                <a:spcPts val="0"/>
              </a:spcAft>
              <a:buSzPts val="1800"/>
              <a:buNone/>
              <a:defRPr b="1" sz="1800">
                <a:solidFill>
                  <a:schemeClr val="accent1"/>
                </a:solidFill>
              </a:defRPr>
            </a:lvl4pPr>
            <a:lvl5pPr lvl="4" rtl="0">
              <a:lnSpc>
                <a:spcPct val="100000"/>
              </a:lnSpc>
              <a:spcBef>
                <a:spcPts val="0"/>
              </a:spcBef>
              <a:spcAft>
                <a:spcPts val="0"/>
              </a:spcAft>
              <a:buSzPts val="1800"/>
              <a:buNone/>
              <a:defRPr b="1" sz="1800">
                <a:solidFill>
                  <a:schemeClr val="accent1"/>
                </a:solidFill>
              </a:defRPr>
            </a:lvl5pPr>
            <a:lvl6pPr lvl="5" rtl="0">
              <a:lnSpc>
                <a:spcPct val="100000"/>
              </a:lnSpc>
              <a:spcBef>
                <a:spcPts val="0"/>
              </a:spcBef>
              <a:spcAft>
                <a:spcPts val="0"/>
              </a:spcAft>
              <a:buSzPts val="1800"/>
              <a:buNone/>
              <a:defRPr b="1" sz="1800">
                <a:solidFill>
                  <a:schemeClr val="accent1"/>
                </a:solidFill>
              </a:defRPr>
            </a:lvl6pPr>
            <a:lvl7pPr lvl="6" rtl="0">
              <a:lnSpc>
                <a:spcPct val="100000"/>
              </a:lnSpc>
              <a:spcBef>
                <a:spcPts val="0"/>
              </a:spcBef>
              <a:spcAft>
                <a:spcPts val="0"/>
              </a:spcAft>
              <a:buSzPts val="1800"/>
              <a:buNone/>
              <a:defRPr b="1" sz="1800">
                <a:solidFill>
                  <a:schemeClr val="accent1"/>
                </a:solidFill>
              </a:defRPr>
            </a:lvl7pPr>
            <a:lvl8pPr lvl="7" rtl="0">
              <a:lnSpc>
                <a:spcPct val="100000"/>
              </a:lnSpc>
              <a:spcBef>
                <a:spcPts val="0"/>
              </a:spcBef>
              <a:spcAft>
                <a:spcPts val="0"/>
              </a:spcAft>
              <a:buSzPts val="1800"/>
              <a:buNone/>
              <a:defRPr b="1" sz="1800">
                <a:solidFill>
                  <a:schemeClr val="accent1"/>
                </a:solidFill>
              </a:defRPr>
            </a:lvl8pPr>
            <a:lvl9pPr lvl="8" rtl="0">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 circle images, subtitle, body">
  <p:cSld name="TITLE_ONLY_1_1_3_1">
    <p:spTree>
      <p:nvGrpSpPr>
        <p:cNvPr id="183" name="Shape 183"/>
        <p:cNvGrpSpPr/>
        <p:nvPr/>
      </p:nvGrpSpPr>
      <p:grpSpPr>
        <a:xfrm>
          <a:off x="0" y="0"/>
          <a:ext cx="0" cy="0"/>
          <a:chOff x="0" y="0"/>
          <a:chExt cx="0" cy="0"/>
        </a:xfrm>
      </p:grpSpPr>
      <p:sp>
        <p:nvSpPr>
          <p:cNvPr id="184" name="Google Shape;184;p2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6"/>
          <p:cNvSpPr/>
          <p:nvPr>
            <p:ph idx="2" type="pic"/>
          </p:nvPr>
        </p:nvSpPr>
        <p:spPr>
          <a:xfrm>
            <a:off x="2030794" y="1138525"/>
            <a:ext cx="1884300" cy="1884000"/>
          </a:xfrm>
          <a:prstGeom prst="ellipse">
            <a:avLst/>
          </a:prstGeom>
          <a:noFill/>
          <a:ln>
            <a:noFill/>
          </a:ln>
        </p:spPr>
      </p:sp>
      <p:sp>
        <p:nvSpPr>
          <p:cNvPr id="186" name="Google Shape;186;p26"/>
          <p:cNvSpPr/>
          <p:nvPr>
            <p:ph idx="3" type="pic"/>
          </p:nvPr>
        </p:nvSpPr>
        <p:spPr>
          <a:xfrm>
            <a:off x="5228972" y="1138525"/>
            <a:ext cx="1884300" cy="1884000"/>
          </a:xfrm>
          <a:prstGeom prst="ellipse">
            <a:avLst/>
          </a:prstGeom>
          <a:noFill/>
          <a:ln>
            <a:noFill/>
          </a:ln>
        </p:spPr>
      </p:sp>
      <p:sp>
        <p:nvSpPr>
          <p:cNvPr id="187" name="Google Shape;187;p26"/>
          <p:cNvSpPr txBox="1"/>
          <p:nvPr>
            <p:ph idx="1" type="body"/>
          </p:nvPr>
        </p:nvSpPr>
        <p:spPr>
          <a:xfrm>
            <a:off x="2030800" y="3598325"/>
            <a:ext cx="1884300" cy="765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88" name="Google Shape;188;p26"/>
          <p:cNvSpPr txBox="1"/>
          <p:nvPr>
            <p:ph idx="4" type="body"/>
          </p:nvPr>
        </p:nvSpPr>
        <p:spPr>
          <a:xfrm>
            <a:off x="5228975" y="3598325"/>
            <a:ext cx="1884300" cy="765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89" name="Google Shape;189;p2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6"/>
          <p:cNvSpPr txBox="1"/>
          <p:nvPr>
            <p:ph idx="5" type="subTitle"/>
          </p:nvPr>
        </p:nvSpPr>
        <p:spPr>
          <a:xfrm>
            <a:off x="2030800" y="3275225"/>
            <a:ext cx="18843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191" name="Google Shape;191;p26"/>
          <p:cNvSpPr txBox="1"/>
          <p:nvPr>
            <p:ph idx="6" type="subTitle"/>
          </p:nvPr>
        </p:nvSpPr>
        <p:spPr>
          <a:xfrm>
            <a:off x="5228975" y="3275225"/>
            <a:ext cx="1884300" cy="323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3 circle images, subtitle, body">
  <p:cSld name="TITLE_ONLY_1_1_2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p:nvPr>
            <p:ph idx="2" type="pic"/>
          </p:nvPr>
        </p:nvSpPr>
        <p:spPr>
          <a:xfrm>
            <a:off x="431732" y="1138525"/>
            <a:ext cx="1884300" cy="1884000"/>
          </a:xfrm>
          <a:prstGeom prst="ellipse">
            <a:avLst/>
          </a:prstGeom>
          <a:noFill/>
          <a:ln>
            <a:noFill/>
          </a:ln>
        </p:spPr>
      </p:sp>
      <p:sp>
        <p:nvSpPr>
          <p:cNvPr id="195" name="Google Shape;195;p27"/>
          <p:cNvSpPr/>
          <p:nvPr>
            <p:ph idx="3" type="pic"/>
          </p:nvPr>
        </p:nvSpPr>
        <p:spPr>
          <a:xfrm>
            <a:off x="3629910" y="1138525"/>
            <a:ext cx="1884300" cy="1884000"/>
          </a:xfrm>
          <a:prstGeom prst="ellipse">
            <a:avLst/>
          </a:prstGeom>
          <a:noFill/>
          <a:ln>
            <a:noFill/>
          </a:ln>
        </p:spPr>
      </p:sp>
      <p:sp>
        <p:nvSpPr>
          <p:cNvPr id="196" name="Google Shape;196;p27"/>
          <p:cNvSpPr/>
          <p:nvPr>
            <p:ph idx="4" type="pic"/>
          </p:nvPr>
        </p:nvSpPr>
        <p:spPr>
          <a:xfrm>
            <a:off x="6828107" y="1138525"/>
            <a:ext cx="1884300" cy="1884000"/>
          </a:xfrm>
          <a:prstGeom prst="ellipse">
            <a:avLst/>
          </a:prstGeom>
          <a:noFill/>
          <a:ln>
            <a:noFill/>
          </a:ln>
        </p:spPr>
      </p:sp>
      <p:sp>
        <p:nvSpPr>
          <p:cNvPr id="197" name="Google Shape;197;p27"/>
          <p:cNvSpPr txBox="1"/>
          <p:nvPr>
            <p:ph idx="1" type="body"/>
          </p:nvPr>
        </p:nvSpPr>
        <p:spPr>
          <a:xfrm>
            <a:off x="431775"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98" name="Google Shape;198;p27"/>
          <p:cNvSpPr txBox="1"/>
          <p:nvPr>
            <p:ph idx="5" type="body"/>
          </p:nvPr>
        </p:nvSpPr>
        <p:spPr>
          <a:xfrm>
            <a:off x="3629900"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99" name="Google Shape;199;p27"/>
          <p:cNvSpPr txBox="1"/>
          <p:nvPr>
            <p:ph idx="6" type="body"/>
          </p:nvPr>
        </p:nvSpPr>
        <p:spPr>
          <a:xfrm>
            <a:off x="6828025" y="3598325"/>
            <a:ext cx="1884300" cy="867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00" name="Google Shape;200;p2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7"/>
          <p:cNvSpPr txBox="1"/>
          <p:nvPr>
            <p:ph idx="7" type="subTitle"/>
          </p:nvPr>
        </p:nvSpPr>
        <p:spPr>
          <a:xfrm>
            <a:off x="4317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202" name="Google Shape;202;p27"/>
          <p:cNvSpPr txBox="1"/>
          <p:nvPr>
            <p:ph idx="8" type="subTitle"/>
          </p:nvPr>
        </p:nvSpPr>
        <p:spPr>
          <a:xfrm>
            <a:off x="36300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
        <p:nvSpPr>
          <p:cNvPr id="203" name="Google Shape;203;p27"/>
          <p:cNvSpPr txBox="1"/>
          <p:nvPr>
            <p:ph idx="9" type="subTitle"/>
          </p:nvPr>
        </p:nvSpPr>
        <p:spPr>
          <a:xfrm>
            <a:off x="6828000" y="3219525"/>
            <a:ext cx="18843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b="1" sz="1400">
                <a:solidFill>
                  <a:schemeClr val="accent1"/>
                </a:solidFill>
              </a:defRPr>
            </a:lvl1pPr>
            <a:lvl2pPr lvl="1" rtl="0">
              <a:lnSpc>
                <a:spcPct val="100000"/>
              </a:lnSpc>
              <a:spcBef>
                <a:spcPts val="0"/>
              </a:spcBef>
              <a:spcAft>
                <a:spcPts val="0"/>
              </a:spcAft>
              <a:buSzPts val="1400"/>
              <a:buNone/>
              <a:defRPr b="1" sz="1400">
                <a:solidFill>
                  <a:schemeClr val="accent1"/>
                </a:solidFill>
              </a:defRPr>
            </a:lvl2pPr>
            <a:lvl3pPr lvl="2" rtl="0">
              <a:lnSpc>
                <a:spcPct val="100000"/>
              </a:lnSpc>
              <a:spcBef>
                <a:spcPts val="0"/>
              </a:spcBef>
              <a:spcAft>
                <a:spcPts val="0"/>
              </a:spcAft>
              <a:buSzPts val="1400"/>
              <a:buNone/>
              <a:defRPr b="1" sz="1400">
                <a:solidFill>
                  <a:schemeClr val="accent1"/>
                </a:solidFill>
              </a:defRPr>
            </a:lvl3pPr>
            <a:lvl4pPr lvl="3" rtl="0">
              <a:lnSpc>
                <a:spcPct val="100000"/>
              </a:lnSpc>
              <a:spcBef>
                <a:spcPts val="0"/>
              </a:spcBef>
              <a:spcAft>
                <a:spcPts val="0"/>
              </a:spcAft>
              <a:buSzPts val="1400"/>
              <a:buNone/>
              <a:defRPr b="1" sz="1400">
                <a:solidFill>
                  <a:schemeClr val="accent1"/>
                </a:solidFill>
              </a:defRPr>
            </a:lvl4pPr>
            <a:lvl5pPr lvl="4" rtl="0">
              <a:lnSpc>
                <a:spcPct val="100000"/>
              </a:lnSpc>
              <a:spcBef>
                <a:spcPts val="0"/>
              </a:spcBef>
              <a:spcAft>
                <a:spcPts val="0"/>
              </a:spcAft>
              <a:buSzPts val="1400"/>
              <a:buNone/>
              <a:defRPr b="1" sz="1400">
                <a:solidFill>
                  <a:schemeClr val="accent1"/>
                </a:solidFill>
              </a:defRPr>
            </a:lvl5pPr>
            <a:lvl6pPr lvl="5" rtl="0">
              <a:lnSpc>
                <a:spcPct val="100000"/>
              </a:lnSpc>
              <a:spcBef>
                <a:spcPts val="0"/>
              </a:spcBef>
              <a:spcAft>
                <a:spcPts val="0"/>
              </a:spcAft>
              <a:buSzPts val="1400"/>
              <a:buNone/>
              <a:defRPr b="1" sz="1400">
                <a:solidFill>
                  <a:schemeClr val="accent1"/>
                </a:solidFill>
              </a:defRPr>
            </a:lvl6pPr>
            <a:lvl7pPr lvl="6" rtl="0">
              <a:lnSpc>
                <a:spcPct val="100000"/>
              </a:lnSpc>
              <a:spcBef>
                <a:spcPts val="0"/>
              </a:spcBef>
              <a:spcAft>
                <a:spcPts val="0"/>
              </a:spcAft>
              <a:buSzPts val="1400"/>
              <a:buNone/>
              <a:defRPr b="1" sz="1400">
                <a:solidFill>
                  <a:schemeClr val="accent1"/>
                </a:solidFill>
              </a:defRPr>
            </a:lvl7pPr>
            <a:lvl8pPr lvl="7" rtl="0">
              <a:lnSpc>
                <a:spcPct val="100000"/>
              </a:lnSpc>
              <a:spcBef>
                <a:spcPts val="0"/>
              </a:spcBef>
              <a:spcAft>
                <a:spcPts val="0"/>
              </a:spcAft>
              <a:buSzPts val="1400"/>
              <a:buNone/>
              <a:defRPr b="1" sz="1400">
                <a:solidFill>
                  <a:schemeClr val="accent1"/>
                </a:solidFill>
              </a:defRPr>
            </a:lvl8pPr>
            <a:lvl9pPr lvl="8" rtl="0">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4 circle images, subtitle, body">
  <p:cSld name="TITLE_ONLY_1_1_1_1">
    <p:spTree>
      <p:nvGrpSpPr>
        <p:cNvPr id="204" name="Shape 204"/>
        <p:cNvGrpSpPr/>
        <p:nvPr/>
      </p:nvGrpSpPr>
      <p:grpSpPr>
        <a:xfrm>
          <a:off x="0" y="0"/>
          <a:ext cx="0" cy="0"/>
          <a:chOff x="0" y="0"/>
          <a:chExt cx="0" cy="0"/>
        </a:xfrm>
      </p:grpSpPr>
      <p:sp>
        <p:nvSpPr>
          <p:cNvPr id="205" name="Google Shape;205;p2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p:nvPr>
            <p:ph idx="2" type="pic"/>
          </p:nvPr>
        </p:nvSpPr>
        <p:spPr>
          <a:xfrm>
            <a:off x="431726" y="1182950"/>
            <a:ext cx="1662000" cy="1661700"/>
          </a:xfrm>
          <a:prstGeom prst="ellipse">
            <a:avLst/>
          </a:prstGeom>
          <a:noFill/>
          <a:ln>
            <a:noFill/>
          </a:ln>
        </p:spPr>
      </p:sp>
      <p:sp>
        <p:nvSpPr>
          <p:cNvPr id="207" name="Google Shape;207;p28"/>
          <p:cNvSpPr/>
          <p:nvPr>
            <p:ph idx="3" type="pic"/>
          </p:nvPr>
        </p:nvSpPr>
        <p:spPr>
          <a:xfrm>
            <a:off x="2638009" y="1182950"/>
            <a:ext cx="1662000" cy="1661700"/>
          </a:xfrm>
          <a:prstGeom prst="ellipse">
            <a:avLst/>
          </a:prstGeom>
          <a:noFill/>
          <a:ln>
            <a:noFill/>
          </a:ln>
        </p:spPr>
      </p:sp>
      <p:sp>
        <p:nvSpPr>
          <p:cNvPr id="208" name="Google Shape;208;p28"/>
          <p:cNvSpPr/>
          <p:nvPr>
            <p:ph idx="4" type="pic"/>
          </p:nvPr>
        </p:nvSpPr>
        <p:spPr>
          <a:xfrm>
            <a:off x="4844292" y="1182950"/>
            <a:ext cx="1662000" cy="1661700"/>
          </a:xfrm>
          <a:prstGeom prst="ellipse">
            <a:avLst/>
          </a:prstGeom>
          <a:noFill/>
          <a:ln>
            <a:noFill/>
          </a:ln>
        </p:spPr>
      </p:sp>
      <p:sp>
        <p:nvSpPr>
          <p:cNvPr id="209" name="Google Shape;209;p28"/>
          <p:cNvSpPr/>
          <p:nvPr>
            <p:ph idx="5" type="pic"/>
          </p:nvPr>
        </p:nvSpPr>
        <p:spPr>
          <a:xfrm>
            <a:off x="7050575" y="1182950"/>
            <a:ext cx="1662000" cy="1661700"/>
          </a:xfrm>
          <a:prstGeom prst="ellipse">
            <a:avLst/>
          </a:prstGeom>
          <a:noFill/>
          <a:ln>
            <a:noFill/>
          </a:ln>
        </p:spPr>
      </p:sp>
      <p:sp>
        <p:nvSpPr>
          <p:cNvPr id="210" name="Google Shape;210;p28"/>
          <p:cNvSpPr txBox="1"/>
          <p:nvPr>
            <p:ph idx="1"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1" name="Google Shape;211;p28"/>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2" name="Google Shape;212;p28"/>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3" name="Google Shape;213;p28"/>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14" name="Google Shape;214;p2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8"/>
          <p:cNvSpPr txBox="1"/>
          <p:nvPr>
            <p:ph idx="9" type="subTitle"/>
          </p:nvPr>
        </p:nvSpPr>
        <p:spPr>
          <a:xfrm>
            <a:off x="431650"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6" name="Google Shape;216;p28"/>
          <p:cNvSpPr txBox="1"/>
          <p:nvPr>
            <p:ph idx="13" type="subTitle"/>
          </p:nvPr>
        </p:nvSpPr>
        <p:spPr>
          <a:xfrm>
            <a:off x="26380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7" name="Google Shape;217;p28"/>
          <p:cNvSpPr txBox="1"/>
          <p:nvPr>
            <p:ph idx="14" type="subTitle"/>
          </p:nvPr>
        </p:nvSpPr>
        <p:spPr>
          <a:xfrm>
            <a:off x="48442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18" name="Google Shape;218;p28"/>
          <p:cNvSpPr txBox="1"/>
          <p:nvPr>
            <p:ph idx="15" type="subTitle"/>
          </p:nvPr>
        </p:nvSpPr>
        <p:spPr>
          <a:xfrm>
            <a:off x="7050425" y="3147525"/>
            <a:ext cx="16620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5 circle images, subtitle, body">
  <p:cSld name="TITLE_ONLY_1_2_2">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p:nvPr>
            <p:ph idx="2" type="pic"/>
          </p:nvPr>
        </p:nvSpPr>
        <p:spPr>
          <a:xfrm>
            <a:off x="431775" y="1332539"/>
            <a:ext cx="1392600" cy="1392600"/>
          </a:xfrm>
          <a:prstGeom prst="ellipse">
            <a:avLst/>
          </a:prstGeom>
          <a:noFill/>
          <a:ln>
            <a:noFill/>
          </a:ln>
        </p:spPr>
      </p:sp>
      <p:sp>
        <p:nvSpPr>
          <p:cNvPr id="222" name="Google Shape;222;p29"/>
          <p:cNvSpPr/>
          <p:nvPr>
            <p:ph idx="3" type="pic"/>
          </p:nvPr>
        </p:nvSpPr>
        <p:spPr>
          <a:xfrm>
            <a:off x="2153751" y="1332539"/>
            <a:ext cx="1392600" cy="1392600"/>
          </a:xfrm>
          <a:prstGeom prst="ellipse">
            <a:avLst/>
          </a:prstGeom>
          <a:noFill/>
          <a:ln>
            <a:noFill/>
          </a:ln>
        </p:spPr>
      </p:sp>
      <p:sp>
        <p:nvSpPr>
          <p:cNvPr id="223" name="Google Shape;223;p29"/>
          <p:cNvSpPr/>
          <p:nvPr>
            <p:ph idx="4" type="pic"/>
          </p:nvPr>
        </p:nvSpPr>
        <p:spPr>
          <a:xfrm>
            <a:off x="3875727" y="1332539"/>
            <a:ext cx="1392600" cy="1392600"/>
          </a:xfrm>
          <a:prstGeom prst="ellipse">
            <a:avLst/>
          </a:prstGeom>
          <a:noFill/>
          <a:ln>
            <a:noFill/>
          </a:ln>
        </p:spPr>
      </p:sp>
      <p:sp>
        <p:nvSpPr>
          <p:cNvPr id="224" name="Google Shape;224;p29"/>
          <p:cNvSpPr/>
          <p:nvPr>
            <p:ph idx="5" type="pic"/>
          </p:nvPr>
        </p:nvSpPr>
        <p:spPr>
          <a:xfrm>
            <a:off x="5597703" y="1332539"/>
            <a:ext cx="1392600" cy="1392600"/>
          </a:xfrm>
          <a:prstGeom prst="ellipse">
            <a:avLst/>
          </a:prstGeom>
          <a:noFill/>
          <a:ln>
            <a:noFill/>
          </a:ln>
        </p:spPr>
      </p:sp>
      <p:sp>
        <p:nvSpPr>
          <p:cNvPr id="225" name="Google Shape;225;p29"/>
          <p:cNvSpPr/>
          <p:nvPr>
            <p:ph idx="6" type="pic"/>
          </p:nvPr>
        </p:nvSpPr>
        <p:spPr>
          <a:xfrm>
            <a:off x="7319678" y="1332539"/>
            <a:ext cx="1392600" cy="1392600"/>
          </a:xfrm>
          <a:prstGeom prst="ellipse">
            <a:avLst/>
          </a:prstGeom>
          <a:noFill/>
          <a:ln>
            <a:noFill/>
          </a:ln>
        </p:spPr>
      </p:sp>
      <p:sp>
        <p:nvSpPr>
          <p:cNvPr id="226" name="Google Shape;226;p29"/>
          <p:cNvSpPr txBox="1"/>
          <p:nvPr>
            <p:ph idx="1" type="body"/>
          </p:nvPr>
        </p:nvSpPr>
        <p:spPr>
          <a:xfrm>
            <a:off x="43177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7" name="Google Shape;227;p29"/>
          <p:cNvSpPr txBox="1"/>
          <p:nvPr>
            <p:ph idx="7" type="body"/>
          </p:nvPr>
        </p:nvSpPr>
        <p:spPr>
          <a:xfrm>
            <a:off x="2153750"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8" name="Google Shape;228;p29"/>
          <p:cNvSpPr txBox="1"/>
          <p:nvPr>
            <p:ph idx="8" type="body"/>
          </p:nvPr>
        </p:nvSpPr>
        <p:spPr>
          <a:xfrm>
            <a:off x="387572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29" name="Google Shape;229;p29"/>
          <p:cNvSpPr txBox="1"/>
          <p:nvPr>
            <p:ph idx="9" type="body"/>
          </p:nvPr>
        </p:nvSpPr>
        <p:spPr>
          <a:xfrm>
            <a:off x="7319675"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0" name="Google Shape;230;p29"/>
          <p:cNvSpPr txBox="1"/>
          <p:nvPr>
            <p:ph idx="13" type="body"/>
          </p:nvPr>
        </p:nvSpPr>
        <p:spPr>
          <a:xfrm>
            <a:off x="5597700" y="3245090"/>
            <a:ext cx="1392600" cy="1118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31" name="Google Shape;231;p2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29"/>
          <p:cNvSpPr txBox="1"/>
          <p:nvPr>
            <p:ph idx="14" type="subTitle"/>
          </p:nvPr>
        </p:nvSpPr>
        <p:spPr>
          <a:xfrm>
            <a:off x="4316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3" name="Google Shape;233;p29"/>
          <p:cNvSpPr txBox="1"/>
          <p:nvPr>
            <p:ph idx="15" type="subTitle"/>
          </p:nvPr>
        </p:nvSpPr>
        <p:spPr>
          <a:xfrm>
            <a:off x="21537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4" name="Google Shape;234;p29"/>
          <p:cNvSpPr txBox="1"/>
          <p:nvPr>
            <p:ph idx="16" type="subTitle"/>
          </p:nvPr>
        </p:nvSpPr>
        <p:spPr>
          <a:xfrm>
            <a:off x="38758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5" name="Google Shape;235;p29"/>
          <p:cNvSpPr txBox="1"/>
          <p:nvPr>
            <p:ph idx="17" type="subTitle"/>
          </p:nvPr>
        </p:nvSpPr>
        <p:spPr>
          <a:xfrm>
            <a:off x="55979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
        <p:nvSpPr>
          <p:cNvPr id="236" name="Google Shape;236;p29"/>
          <p:cNvSpPr txBox="1"/>
          <p:nvPr>
            <p:ph idx="18" type="subTitle"/>
          </p:nvPr>
        </p:nvSpPr>
        <p:spPr>
          <a:xfrm>
            <a:off x="7320050" y="2946750"/>
            <a:ext cx="1392600" cy="230100"/>
          </a:xfrm>
          <a:prstGeom prst="rect">
            <a:avLst/>
          </a:prstGeom>
          <a:noFill/>
        </p:spPr>
        <p:txBody>
          <a:bodyPr anchorCtr="0" anchor="t" bIns="0" lIns="0" spcFirstLastPara="1" rIns="0" wrap="square" tIns="0">
            <a:noAutofit/>
          </a:bodyPr>
          <a:lstStyle>
            <a:lvl1pPr lvl="0" rtl="0">
              <a:lnSpc>
                <a:spcPct val="100000"/>
              </a:lnSpc>
              <a:spcBef>
                <a:spcPts val="0"/>
              </a:spcBef>
              <a:spcAft>
                <a:spcPts val="0"/>
              </a:spcAft>
              <a:buSzPts val="1200"/>
              <a:buNone/>
              <a:defRPr b="1" sz="1200">
                <a:solidFill>
                  <a:schemeClr val="accent1"/>
                </a:solidFill>
              </a:defRPr>
            </a:lvl1pPr>
            <a:lvl2pPr lvl="1" rtl="0">
              <a:lnSpc>
                <a:spcPct val="100000"/>
              </a:lnSpc>
              <a:spcBef>
                <a:spcPts val="0"/>
              </a:spcBef>
              <a:spcAft>
                <a:spcPts val="0"/>
              </a:spcAft>
              <a:buSzPts val="1200"/>
              <a:buNone/>
              <a:defRPr b="1" sz="1200">
                <a:solidFill>
                  <a:schemeClr val="accent1"/>
                </a:solidFill>
              </a:defRPr>
            </a:lvl2pPr>
            <a:lvl3pPr lvl="2" rtl="0">
              <a:lnSpc>
                <a:spcPct val="100000"/>
              </a:lnSpc>
              <a:spcBef>
                <a:spcPts val="0"/>
              </a:spcBef>
              <a:spcAft>
                <a:spcPts val="0"/>
              </a:spcAft>
              <a:buSzPts val="1200"/>
              <a:buNone/>
              <a:defRPr b="1" sz="1200">
                <a:solidFill>
                  <a:schemeClr val="accent1"/>
                </a:solidFill>
              </a:defRPr>
            </a:lvl3pPr>
            <a:lvl4pPr lvl="3" rtl="0">
              <a:lnSpc>
                <a:spcPct val="100000"/>
              </a:lnSpc>
              <a:spcBef>
                <a:spcPts val="0"/>
              </a:spcBef>
              <a:spcAft>
                <a:spcPts val="0"/>
              </a:spcAft>
              <a:buSzPts val="1200"/>
              <a:buNone/>
              <a:defRPr b="1" sz="1200">
                <a:solidFill>
                  <a:schemeClr val="accent1"/>
                </a:solidFill>
              </a:defRPr>
            </a:lvl4pPr>
            <a:lvl5pPr lvl="4" rtl="0">
              <a:lnSpc>
                <a:spcPct val="100000"/>
              </a:lnSpc>
              <a:spcBef>
                <a:spcPts val="0"/>
              </a:spcBef>
              <a:spcAft>
                <a:spcPts val="0"/>
              </a:spcAft>
              <a:buSzPts val="1200"/>
              <a:buNone/>
              <a:defRPr b="1" sz="1200">
                <a:solidFill>
                  <a:schemeClr val="accent1"/>
                </a:solidFill>
              </a:defRPr>
            </a:lvl5pPr>
            <a:lvl6pPr lvl="5" rtl="0">
              <a:lnSpc>
                <a:spcPct val="100000"/>
              </a:lnSpc>
              <a:spcBef>
                <a:spcPts val="0"/>
              </a:spcBef>
              <a:spcAft>
                <a:spcPts val="0"/>
              </a:spcAft>
              <a:buSzPts val="1200"/>
              <a:buNone/>
              <a:defRPr b="1" sz="1200">
                <a:solidFill>
                  <a:schemeClr val="accent1"/>
                </a:solidFill>
              </a:defRPr>
            </a:lvl6pPr>
            <a:lvl7pPr lvl="6" rtl="0">
              <a:lnSpc>
                <a:spcPct val="100000"/>
              </a:lnSpc>
              <a:spcBef>
                <a:spcPts val="0"/>
              </a:spcBef>
              <a:spcAft>
                <a:spcPts val="0"/>
              </a:spcAft>
              <a:buSzPts val="1200"/>
              <a:buNone/>
              <a:defRPr b="1" sz="1200">
                <a:solidFill>
                  <a:schemeClr val="accent1"/>
                </a:solidFill>
              </a:defRPr>
            </a:lvl7pPr>
            <a:lvl8pPr lvl="7" rtl="0">
              <a:lnSpc>
                <a:spcPct val="100000"/>
              </a:lnSpc>
              <a:spcBef>
                <a:spcPts val="0"/>
              </a:spcBef>
              <a:spcAft>
                <a:spcPts val="0"/>
              </a:spcAft>
              <a:buSzPts val="1200"/>
              <a:buNone/>
              <a:defRPr b="1" sz="1200">
                <a:solidFill>
                  <a:schemeClr val="accent1"/>
                </a:solidFill>
              </a:defRPr>
            </a:lvl8pPr>
            <a:lvl9pPr lvl="8" rtl="0">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0 circle images">
  <p:cSld name="TITLE_ONLY_1_2_1_2">
    <p:spTree>
      <p:nvGrpSpPr>
        <p:cNvPr id="237" name="Shape 237"/>
        <p:cNvGrpSpPr/>
        <p:nvPr/>
      </p:nvGrpSpPr>
      <p:grpSpPr>
        <a:xfrm>
          <a:off x="0" y="0"/>
          <a:ext cx="0" cy="0"/>
          <a:chOff x="0" y="0"/>
          <a:chExt cx="0" cy="0"/>
        </a:xfrm>
      </p:grpSpPr>
      <p:sp>
        <p:nvSpPr>
          <p:cNvPr id="238" name="Google Shape;238;p3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0"/>
          <p:cNvSpPr/>
          <p:nvPr>
            <p:ph idx="2" type="pic"/>
          </p:nvPr>
        </p:nvSpPr>
        <p:spPr>
          <a:xfrm>
            <a:off x="431775" y="1328052"/>
            <a:ext cx="1392600" cy="1392600"/>
          </a:xfrm>
          <a:prstGeom prst="ellipse">
            <a:avLst/>
          </a:prstGeom>
          <a:noFill/>
          <a:ln>
            <a:noFill/>
          </a:ln>
        </p:spPr>
      </p:sp>
      <p:sp>
        <p:nvSpPr>
          <p:cNvPr id="240" name="Google Shape;240;p30"/>
          <p:cNvSpPr/>
          <p:nvPr>
            <p:ph idx="3" type="pic"/>
          </p:nvPr>
        </p:nvSpPr>
        <p:spPr>
          <a:xfrm>
            <a:off x="2153751" y="1328052"/>
            <a:ext cx="1392600" cy="1392600"/>
          </a:xfrm>
          <a:prstGeom prst="ellipse">
            <a:avLst/>
          </a:prstGeom>
          <a:noFill/>
          <a:ln>
            <a:noFill/>
          </a:ln>
        </p:spPr>
      </p:sp>
      <p:sp>
        <p:nvSpPr>
          <p:cNvPr id="241" name="Google Shape;241;p30"/>
          <p:cNvSpPr/>
          <p:nvPr>
            <p:ph idx="4" type="pic"/>
          </p:nvPr>
        </p:nvSpPr>
        <p:spPr>
          <a:xfrm>
            <a:off x="3875727" y="1328052"/>
            <a:ext cx="1392600" cy="1392600"/>
          </a:xfrm>
          <a:prstGeom prst="ellipse">
            <a:avLst/>
          </a:prstGeom>
          <a:noFill/>
          <a:ln>
            <a:noFill/>
          </a:ln>
        </p:spPr>
      </p:sp>
      <p:sp>
        <p:nvSpPr>
          <p:cNvPr id="242" name="Google Shape;242;p30"/>
          <p:cNvSpPr/>
          <p:nvPr>
            <p:ph idx="5" type="pic"/>
          </p:nvPr>
        </p:nvSpPr>
        <p:spPr>
          <a:xfrm>
            <a:off x="5597703" y="1328052"/>
            <a:ext cx="1392600" cy="1392600"/>
          </a:xfrm>
          <a:prstGeom prst="ellipse">
            <a:avLst/>
          </a:prstGeom>
          <a:noFill/>
          <a:ln>
            <a:noFill/>
          </a:ln>
        </p:spPr>
      </p:sp>
      <p:sp>
        <p:nvSpPr>
          <p:cNvPr id="243" name="Google Shape;243;p30"/>
          <p:cNvSpPr/>
          <p:nvPr>
            <p:ph idx="6" type="pic"/>
          </p:nvPr>
        </p:nvSpPr>
        <p:spPr>
          <a:xfrm>
            <a:off x="7319678" y="1328052"/>
            <a:ext cx="1392600" cy="1392600"/>
          </a:xfrm>
          <a:prstGeom prst="ellipse">
            <a:avLst/>
          </a:prstGeom>
          <a:noFill/>
          <a:ln>
            <a:noFill/>
          </a:ln>
        </p:spPr>
      </p:sp>
      <p:sp>
        <p:nvSpPr>
          <p:cNvPr id="244" name="Google Shape;244;p30"/>
          <p:cNvSpPr/>
          <p:nvPr>
            <p:ph idx="7" type="pic"/>
          </p:nvPr>
        </p:nvSpPr>
        <p:spPr>
          <a:xfrm>
            <a:off x="431775" y="2960277"/>
            <a:ext cx="1392600" cy="1392600"/>
          </a:xfrm>
          <a:prstGeom prst="ellipse">
            <a:avLst/>
          </a:prstGeom>
          <a:noFill/>
          <a:ln>
            <a:noFill/>
          </a:ln>
        </p:spPr>
      </p:sp>
      <p:sp>
        <p:nvSpPr>
          <p:cNvPr id="245" name="Google Shape;245;p30"/>
          <p:cNvSpPr/>
          <p:nvPr>
            <p:ph idx="8" type="pic"/>
          </p:nvPr>
        </p:nvSpPr>
        <p:spPr>
          <a:xfrm>
            <a:off x="2153751" y="2960277"/>
            <a:ext cx="1392600" cy="1392600"/>
          </a:xfrm>
          <a:prstGeom prst="ellipse">
            <a:avLst/>
          </a:prstGeom>
          <a:noFill/>
          <a:ln>
            <a:noFill/>
          </a:ln>
        </p:spPr>
      </p:sp>
      <p:sp>
        <p:nvSpPr>
          <p:cNvPr id="246" name="Google Shape;246;p30"/>
          <p:cNvSpPr/>
          <p:nvPr>
            <p:ph idx="9" type="pic"/>
          </p:nvPr>
        </p:nvSpPr>
        <p:spPr>
          <a:xfrm>
            <a:off x="3875727" y="2960277"/>
            <a:ext cx="1392600" cy="1392600"/>
          </a:xfrm>
          <a:prstGeom prst="ellipse">
            <a:avLst/>
          </a:prstGeom>
          <a:noFill/>
          <a:ln>
            <a:noFill/>
          </a:ln>
        </p:spPr>
      </p:sp>
      <p:sp>
        <p:nvSpPr>
          <p:cNvPr id="247" name="Google Shape;247;p30"/>
          <p:cNvSpPr/>
          <p:nvPr>
            <p:ph idx="13" type="pic"/>
          </p:nvPr>
        </p:nvSpPr>
        <p:spPr>
          <a:xfrm>
            <a:off x="5597703" y="2960277"/>
            <a:ext cx="1392600" cy="1392600"/>
          </a:xfrm>
          <a:prstGeom prst="ellipse">
            <a:avLst/>
          </a:prstGeom>
          <a:noFill/>
          <a:ln>
            <a:noFill/>
          </a:ln>
        </p:spPr>
      </p:sp>
      <p:sp>
        <p:nvSpPr>
          <p:cNvPr id="248" name="Google Shape;248;p30"/>
          <p:cNvSpPr/>
          <p:nvPr>
            <p:ph idx="14" type="pic"/>
          </p:nvPr>
        </p:nvSpPr>
        <p:spPr>
          <a:xfrm>
            <a:off x="7319678" y="2960277"/>
            <a:ext cx="1392600" cy="1392600"/>
          </a:xfrm>
          <a:prstGeom prst="ellipse">
            <a:avLst/>
          </a:prstGeom>
          <a:noFill/>
          <a:ln>
            <a:noFill/>
          </a:ln>
        </p:spPr>
      </p:sp>
      <p:sp>
        <p:nvSpPr>
          <p:cNvPr id="249" name="Google Shape;249;p3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dark teal">
  <p:cSld name="TITLE_1_1_1_1_3">
    <p:bg>
      <p:bgPr>
        <a:solidFill>
          <a:schemeClr val="accent2"/>
        </a:solidFill>
      </p:bgPr>
    </p:bg>
    <p:spTree>
      <p:nvGrpSpPr>
        <p:cNvPr id="23" name="Shape 23"/>
        <p:cNvGrpSpPr/>
        <p:nvPr/>
      </p:nvGrpSpPr>
      <p:grpSpPr>
        <a:xfrm>
          <a:off x="0" y="0"/>
          <a:ext cx="0" cy="0"/>
          <a:chOff x="0" y="0"/>
          <a:chExt cx="0" cy="0"/>
        </a:xfrm>
      </p:grpSpPr>
      <p:sp>
        <p:nvSpPr>
          <p:cNvPr id="24" name="Google Shape;24;p4"/>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5" name="Google Shape;25;p4"/>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26" name="Google Shape;26;p4"/>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27" name="Google Shape;27;p4"/>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28" name="Google Shape;28;p4"/>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6 circle images">
  <p:cSld name="TITLE_ONLY_1_2_1_1_2">
    <p:spTree>
      <p:nvGrpSpPr>
        <p:cNvPr id="250" name="Shape 250"/>
        <p:cNvGrpSpPr/>
        <p:nvPr/>
      </p:nvGrpSpPr>
      <p:grpSpPr>
        <a:xfrm>
          <a:off x="0" y="0"/>
          <a:ext cx="0" cy="0"/>
          <a:chOff x="0" y="0"/>
          <a:chExt cx="0" cy="0"/>
        </a:xfrm>
      </p:grpSpPr>
      <p:sp>
        <p:nvSpPr>
          <p:cNvPr id="251" name="Google Shape;251;p3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1"/>
          <p:cNvSpPr/>
          <p:nvPr>
            <p:ph idx="2" type="pic"/>
          </p:nvPr>
        </p:nvSpPr>
        <p:spPr>
          <a:xfrm>
            <a:off x="1603075" y="1231975"/>
            <a:ext cx="1022400" cy="1022400"/>
          </a:xfrm>
          <a:prstGeom prst="ellipse">
            <a:avLst/>
          </a:prstGeom>
          <a:noFill/>
          <a:ln>
            <a:noFill/>
          </a:ln>
        </p:spPr>
      </p:sp>
      <p:sp>
        <p:nvSpPr>
          <p:cNvPr id="253" name="Google Shape;253;p31"/>
          <p:cNvSpPr/>
          <p:nvPr>
            <p:ph idx="3" type="pic"/>
          </p:nvPr>
        </p:nvSpPr>
        <p:spPr>
          <a:xfrm>
            <a:off x="2867533" y="1231975"/>
            <a:ext cx="1022400" cy="1022400"/>
          </a:xfrm>
          <a:prstGeom prst="ellipse">
            <a:avLst/>
          </a:prstGeom>
          <a:noFill/>
          <a:ln>
            <a:noFill/>
          </a:ln>
        </p:spPr>
      </p:sp>
      <p:sp>
        <p:nvSpPr>
          <p:cNvPr id="254" name="Google Shape;254;p31"/>
          <p:cNvSpPr/>
          <p:nvPr>
            <p:ph idx="4" type="pic"/>
          </p:nvPr>
        </p:nvSpPr>
        <p:spPr>
          <a:xfrm>
            <a:off x="4131992" y="1231975"/>
            <a:ext cx="1022400" cy="1022400"/>
          </a:xfrm>
          <a:prstGeom prst="ellipse">
            <a:avLst/>
          </a:prstGeom>
          <a:noFill/>
          <a:ln>
            <a:noFill/>
          </a:ln>
        </p:spPr>
      </p:sp>
      <p:sp>
        <p:nvSpPr>
          <p:cNvPr id="255" name="Google Shape;255;p31"/>
          <p:cNvSpPr/>
          <p:nvPr>
            <p:ph idx="5" type="pic"/>
          </p:nvPr>
        </p:nvSpPr>
        <p:spPr>
          <a:xfrm>
            <a:off x="5396450" y="1231975"/>
            <a:ext cx="1022400" cy="1022400"/>
          </a:xfrm>
          <a:prstGeom prst="ellipse">
            <a:avLst/>
          </a:prstGeom>
          <a:noFill/>
          <a:ln>
            <a:noFill/>
          </a:ln>
        </p:spPr>
      </p:sp>
      <p:sp>
        <p:nvSpPr>
          <p:cNvPr id="256" name="Google Shape;256;p31"/>
          <p:cNvSpPr/>
          <p:nvPr>
            <p:ph idx="6" type="pic"/>
          </p:nvPr>
        </p:nvSpPr>
        <p:spPr>
          <a:xfrm>
            <a:off x="6660908" y="1231975"/>
            <a:ext cx="1022400" cy="1022400"/>
          </a:xfrm>
          <a:prstGeom prst="ellipse">
            <a:avLst/>
          </a:prstGeom>
          <a:noFill/>
          <a:ln>
            <a:noFill/>
          </a:ln>
        </p:spPr>
      </p:sp>
      <p:sp>
        <p:nvSpPr>
          <p:cNvPr id="257" name="Google Shape;257;p31"/>
          <p:cNvSpPr/>
          <p:nvPr>
            <p:ph idx="7" type="pic"/>
          </p:nvPr>
        </p:nvSpPr>
        <p:spPr>
          <a:xfrm>
            <a:off x="1603075" y="3441714"/>
            <a:ext cx="1022400" cy="1022400"/>
          </a:xfrm>
          <a:prstGeom prst="ellipse">
            <a:avLst/>
          </a:prstGeom>
          <a:noFill/>
          <a:ln>
            <a:noFill/>
          </a:ln>
        </p:spPr>
      </p:sp>
      <p:sp>
        <p:nvSpPr>
          <p:cNvPr id="258" name="Google Shape;258;p31"/>
          <p:cNvSpPr/>
          <p:nvPr>
            <p:ph idx="8" type="pic"/>
          </p:nvPr>
        </p:nvSpPr>
        <p:spPr>
          <a:xfrm>
            <a:off x="2867533" y="3441714"/>
            <a:ext cx="1022400" cy="1022400"/>
          </a:xfrm>
          <a:prstGeom prst="ellipse">
            <a:avLst/>
          </a:prstGeom>
          <a:noFill/>
          <a:ln>
            <a:noFill/>
          </a:ln>
        </p:spPr>
      </p:sp>
      <p:sp>
        <p:nvSpPr>
          <p:cNvPr id="259" name="Google Shape;259;p31"/>
          <p:cNvSpPr/>
          <p:nvPr>
            <p:ph idx="9" type="pic"/>
          </p:nvPr>
        </p:nvSpPr>
        <p:spPr>
          <a:xfrm>
            <a:off x="4131992" y="3441714"/>
            <a:ext cx="1022400" cy="1022400"/>
          </a:xfrm>
          <a:prstGeom prst="ellipse">
            <a:avLst/>
          </a:prstGeom>
          <a:noFill/>
          <a:ln>
            <a:noFill/>
          </a:ln>
        </p:spPr>
      </p:sp>
      <p:sp>
        <p:nvSpPr>
          <p:cNvPr id="260" name="Google Shape;260;p31"/>
          <p:cNvSpPr/>
          <p:nvPr>
            <p:ph idx="13" type="pic"/>
          </p:nvPr>
        </p:nvSpPr>
        <p:spPr>
          <a:xfrm>
            <a:off x="5396450" y="3441714"/>
            <a:ext cx="1022400" cy="1022400"/>
          </a:xfrm>
          <a:prstGeom prst="ellipse">
            <a:avLst/>
          </a:prstGeom>
          <a:noFill/>
          <a:ln>
            <a:noFill/>
          </a:ln>
        </p:spPr>
      </p:sp>
      <p:sp>
        <p:nvSpPr>
          <p:cNvPr id="261" name="Google Shape;261;p31"/>
          <p:cNvSpPr/>
          <p:nvPr>
            <p:ph idx="14" type="pic"/>
          </p:nvPr>
        </p:nvSpPr>
        <p:spPr>
          <a:xfrm>
            <a:off x="6660908" y="3441714"/>
            <a:ext cx="1022400" cy="1022400"/>
          </a:xfrm>
          <a:prstGeom prst="ellipse">
            <a:avLst/>
          </a:prstGeom>
          <a:noFill/>
          <a:ln>
            <a:noFill/>
          </a:ln>
        </p:spPr>
      </p:sp>
      <p:sp>
        <p:nvSpPr>
          <p:cNvPr id="262" name="Google Shape;262;p31"/>
          <p:cNvSpPr/>
          <p:nvPr>
            <p:ph idx="15" type="pic"/>
          </p:nvPr>
        </p:nvSpPr>
        <p:spPr>
          <a:xfrm>
            <a:off x="970863" y="2336839"/>
            <a:ext cx="1022400" cy="1022400"/>
          </a:xfrm>
          <a:prstGeom prst="ellipse">
            <a:avLst/>
          </a:prstGeom>
          <a:noFill/>
          <a:ln>
            <a:noFill/>
          </a:ln>
        </p:spPr>
      </p:sp>
      <p:sp>
        <p:nvSpPr>
          <p:cNvPr id="263" name="Google Shape;263;p31"/>
          <p:cNvSpPr/>
          <p:nvPr>
            <p:ph idx="16" type="pic"/>
          </p:nvPr>
        </p:nvSpPr>
        <p:spPr>
          <a:xfrm>
            <a:off x="2235321" y="2336839"/>
            <a:ext cx="1022400" cy="1022400"/>
          </a:xfrm>
          <a:prstGeom prst="ellipse">
            <a:avLst/>
          </a:prstGeom>
          <a:noFill/>
          <a:ln>
            <a:noFill/>
          </a:ln>
        </p:spPr>
      </p:sp>
      <p:sp>
        <p:nvSpPr>
          <p:cNvPr id="264" name="Google Shape;264;p31"/>
          <p:cNvSpPr/>
          <p:nvPr>
            <p:ph idx="17" type="pic"/>
          </p:nvPr>
        </p:nvSpPr>
        <p:spPr>
          <a:xfrm>
            <a:off x="3499779" y="2336839"/>
            <a:ext cx="1022400" cy="1022400"/>
          </a:xfrm>
          <a:prstGeom prst="ellipse">
            <a:avLst/>
          </a:prstGeom>
          <a:noFill/>
          <a:ln>
            <a:noFill/>
          </a:ln>
        </p:spPr>
      </p:sp>
      <p:sp>
        <p:nvSpPr>
          <p:cNvPr id="265" name="Google Shape;265;p31"/>
          <p:cNvSpPr/>
          <p:nvPr>
            <p:ph idx="18" type="pic"/>
          </p:nvPr>
        </p:nvSpPr>
        <p:spPr>
          <a:xfrm>
            <a:off x="4764237" y="2336839"/>
            <a:ext cx="1022400" cy="1022400"/>
          </a:xfrm>
          <a:prstGeom prst="ellipse">
            <a:avLst/>
          </a:prstGeom>
          <a:noFill/>
          <a:ln>
            <a:noFill/>
          </a:ln>
        </p:spPr>
      </p:sp>
      <p:sp>
        <p:nvSpPr>
          <p:cNvPr id="266" name="Google Shape;266;p31"/>
          <p:cNvSpPr/>
          <p:nvPr>
            <p:ph idx="19" type="pic"/>
          </p:nvPr>
        </p:nvSpPr>
        <p:spPr>
          <a:xfrm>
            <a:off x="6028696" y="2336839"/>
            <a:ext cx="1022400" cy="1022400"/>
          </a:xfrm>
          <a:prstGeom prst="ellipse">
            <a:avLst/>
          </a:prstGeom>
          <a:noFill/>
          <a:ln>
            <a:noFill/>
          </a:ln>
        </p:spPr>
      </p:sp>
      <p:sp>
        <p:nvSpPr>
          <p:cNvPr id="267" name="Google Shape;267;p31"/>
          <p:cNvSpPr/>
          <p:nvPr>
            <p:ph idx="20" type="pic"/>
          </p:nvPr>
        </p:nvSpPr>
        <p:spPr>
          <a:xfrm>
            <a:off x="7293146" y="2336839"/>
            <a:ext cx="1022400" cy="1022400"/>
          </a:xfrm>
          <a:prstGeom prst="ellipse">
            <a:avLst/>
          </a:prstGeom>
          <a:noFill/>
          <a:ln>
            <a:noFill/>
          </a:ln>
        </p:spPr>
      </p:sp>
      <p:sp>
        <p:nvSpPr>
          <p:cNvPr id="268" name="Google Shape;268;p3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1 circle images">
  <p:cSld name="TITLE_ONLY_1_2_1_1_1_2">
    <p:spTree>
      <p:nvGrpSpPr>
        <p:cNvPr id="269" name="Shape 269"/>
        <p:cNvGrpSpPr/>
        <p:nvPr/>
      </p:nvGrpSpPr>
      <p:grpSpPr>
        <a:xfrm>
          <a:off x="0" y="0"/>
          <a:ext cx="0" cy="0"/>
          <a:chOff x="0" y="0"/>
          <a:chExt cx="0" cy="0"/>
        </a:xfrm>
      </p:grpSpPr>
      <p:sp>
        <p:nvSpPr>
          <p:cNvPr id="270" name="Google Shape;270;p3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2"/>
          <p:cNvSpPr/>
          <p:nvPr>
            <p:ph idx="2" type="pic"/>
          </p:nvPr>
        </p:nvSpPr>
        <p:spPr>
          <a:xfrm>
            <a:off x="1641426" y="2336839"/>
            <a:ext cx="1022400" cy="1022400"/>
          </a:xfrm>
          <a:prstGeom prst="ellipse">
            <a:avLst/>
          </a:prstGeom>
          <a:noFill/>
          <a:ln>
            <a:noFill/>
          </a:ln>
        </p:spPr>
      </p:sp>
      <p:sp>
        <p:nvSpPr>
          <p:cNvPr id="272" name="Google Shape;272;p32"/>
          <p:cNvSpPr/>
          <p:nvPr>
            <p:ph idx="3" type="pic"/>
          </p:nvPr>
        </p:nvSpPr>
        <p:spPr>
          <a:xfrm>
            <a:off x="2851128" y="2336839"/>
            <a:ext cx="1022400" cy="1022400"/>
          </a:xfrm>
          <a:prstGeom prst="ellipse">
            <a:avLst/>
          </a:prstGeom>
          <a:noFill/>
          <a:ln>
            <a:noFill/>
          </a:ln>
        </p:spPr>
      </p:sp>
      <p:sp>
        <p:nvSpPr>
          <p:cNvPr id="273" name="Google Shape;273;p32"/>
          <p:cNvSpPr/>
          <p:nvPr>
            <p:ph idx="4" type="pic"/>
          </p:nvPr>
        </p:nvSpPr>
        <p:spPr>
          <a:xfrm>
            <a:off x="4060829" y="2336839"/>
            <a:ext cx="1022400" cy="1022400"/>
          </a:xfrm>
          <a:prstGeom prst="ellipse">
            <a:avLst/>
          </a:prstGeom>
          <a:noFill/>
          <a:ln>
            <a:noFill/>
          </a:ln>
        </p:spPr>
      </p:sp>
      <p:sp>
        <p:nvSpPr>
          <p:cNvPr id="274" name="Google Shape;274;p32"/>
          <p:cNvSpPr/>
          <p:nvPr>
            <p:ph idx="5" type="pic"/>
          </p:nvPr>
        </p:nvSpPr>
        <p:spPr>
          <a:xfrm>
            <a:off x="5270531" y="2336839"/>
            <a:ext cx="1022400" cy="1022400"/>
          </a:xfrm>
          <a:prstGeom prst="ellipse">
            <a:avLst/>
          </a:prstGeom>
          <a:noFill/>
          <a:ln>
            <a:noFill/>
          </a:ln>
        </p:spPr>
      </p:sp>
      <p:sp>
        <p:nvSpPr>
          <p:cNvPr id="275" name="Google Shape;275;p32"/>
          <p:cNvSpPr/>
          <p:nvPr>
            <p:ph idx="6" type="pic"/>
          </p:nvPr>
        </p:nvSpPr>
        <p:spPr>
          <a:xfrm>
            <a:off x="6480232" y="2336839"/>
            <a:ext cx="1022400" cy="1022400"/>
          </a:xfrm>
          <a:prstGeom prst="ellipse">
            <a:avLst/>
          </a:prstGeom>
          <a:noFill/>
          <a:ln>
            <a:noFill/>
          </a:ln>
        </p:spPr>
      </p:sp>
      <p:sp>
        <p:nvSpPr>
          <p:cNvPr id="276" name="Google Shape;276;p32"/>
          <p:cNvSpPr/>
          <p:nvPr>
            <p:ph idx="7" type="pic"/>
          </p:nvPr>
        </p:nvSpPr>
        <p:spPr>
          <a:xfrm>
            <a:off x="7689933" y="2336839"/>
            <a:ext cx="1022400" cy="1022400"/>
          </a:xfrm>
          <a:prstGeom prst="ellipse">
            <a:avLst/>
          </a:prstGeom>
          <a:noFill/>
          <a:ln>
            <a:noFill/>
          </a:ln>
        </p:spPr>
      </p:sp>
      <p:sp>
        <p:nvSpPr>
          <p:cNvPr id="277" name="Google Shape;277;p32"/>
          <p:cNvSpPr/>
          <p:nvPr>
            <p:ph idx="8" type="pic"/>
          </p:nvPr>
        </p:nvSpPr>
        <p:spPr>
          <a:xfrm>
            <a:off x="431725" y="2336839"/>
            <a:ext cx="1022400" cy="1022400"/>
          </a:xfrm>
          <a:prstGeom prst="ellipse">
            <a:avLst/>
          </a:prstGeom>
          <a:noFill/>
          <a:ln>
            <a:noFill/>
          </a:ln>
        </p:spPr>
      </p:sp>
      <p:sp>
        <p:nvSpPr>
          <p:cNvPr id="278" name="Google Shape;278;p32"/>
          <p:cNvSpPr/>
          <p:nvPr>
            <p:ph idx="9" type="pic"/>
          </p:nvPr>
        </p:nvSpPr>
        <p:spPr>
          <a:xfrm>
            <a:off x="1641426" y="1182314"/>
            <a:ext cx="1022400" cy="1022400"/>
          </a:xfrm>
          <a:prstGeom prst="ellipse">
            <a:avLst/>
          </a:prstGeom>
          <a:noFill/>
          <a:ln>
            <a:noFill/>
          </a:ln>
        </p:spPr>
      </p:sp>
      <p:sp>
        <p:nvSpPr>
          <p:cNvPr id="279" name="Google Shape;279;p32"/>
          <p:cNvSpPr/>
          <p:nvPr>
            <p:ph idx="13" type="pic"/>
          </p:nvPr>
        </p:nvSpPr>
        <p:spPr>
          <a:xfrm>
            <a:off x="2851128" y="1182314"/>
            <a:ext cx="1022400" cy="1022400"/>
          </a:xfrm>
          <a:prstGeom prst="ellipse">
            <a:avLst/>
          </a:prstGeom>
          <a:noFill/>
          <a:ln>
            <a:noFill/>
          </a:ln>
        </p:spPr>
      </p:sp>
      <p:sp>
        <p:nvSpPr>
          <p:cNvPr id="280" name="Google Shape;280;p32"/>
          <p:cNvSpPr/>
          <p:nvPr>
            <p:ph idx="14" type="pic"/>
          </p:nvPr>
        </p:nvSpPr>
        <p:spPr>
          <a:xfrm>
            <a:off x="4060829" y="1182314"/>
            <a:ext cx="1022400" cy="1022400"/>
          </a:xfrm>
          <a:prstGeom prst="ellipse">
            <a:avLst/>
          </a:prstGeom>
          <a:noFill/>
          <a:ln>
            <a:noFill/>
          </a:ln>
        </p:spPr>
      </p:sp>
      <p:sp>
        <p:nvSpPr>
          <p:cNvPr id="281" name="Google Shape;281;p32"/>
          <p:cNvSpPr/>
          <p:nvPr>
            <p:ph idx="15" type="pic"/>
          </p:nvPr>
        </p:nvSpPr>
        <p:spPr>
          <a:xfrm>
            <a:off x="5270531" y="1182314"/>
            <a:ext cx="1022400" cy="1022400"/>
          </a:xfrm>
          <a:prstGeom prst="ellipse">
            <a:avLst/>
          </a:prstGeom>
          <a:noFill/>
          <a:ln>
            <a:noFill/>
          </a:ln>
        </p:spPr>
      </p:sp>
      <p:sp>
        <p:nvSpPr>
          <p:cNvPr id="282" name="Google Shape;282;p32"/>
          <p:cNvSpPr/>
          <p:nvPr>
            <p:ph idx="16" type="pic"/>
          </p:nvPr>
        </p:nvSpPr>
        <p:spPr>
          <a:xfrm>
            <a:off x="6480232" y="1182314"/>
            <a:ext cx="1022400" cy="1022400"/>
          </a:xfrm>
          <a:prstGeom prst="ellipse">
            <a:avLst/>
          </a:prstGeom>
          <a:noFill/>
          <a:ln>
            <a:noFill/>
          </a:ln>
        </p:spPr>
      </p:sp>
      <p:sp>
        <p:nvSpPr>
          <p:cNvPr id="283" name="Google Shape;283;p32"/>
          <p:cNvSpPr/>
          <p:nvPr>
            <p:ph idx="17" type="pic"/>
          </p:nvPr>
        </p:nvSpPr>
        <p:spPr>
          <a:xfrm>
            <a:off x="7689933" y="1182314"/>
            <a:ext cx="1022400" cy="1022400"/>
          </a:xfrm>
          <a:prstGeom prst="ellipse">
            <a:avLst/>
          </a:prstGeom>
          <a:noFill/>
          <a:ln>
            <a:noFill/>
          </a:ln>
        </p:spPr>
      </p:sp>
      <p:sp>
        <p:nvSpPr>
          <p:cNvPr id="284" name="Google Shape;284;p32"/>
          <p:cNvSpPr/>
          <p:nvPr>
            <p:ph idx="18" type="pic"/>
          </p:nvPr>
        </p:nvSpPr>
        <p:spPr>
          <a:xfrm>
            <a:off x="431725" y="1182314"/>
            <a:ext cx="1022400" cy="1022400"/>
          </a:xfrm>
          <a:prstGeom prst="ellipse">
            <a:avLst/>
          </a:prstGeom>
          <a:noFill/>
          <a:ln>
            <a:noFill/>
          </a:ln>
        </p:spPr>
      </p:sp>
      <p:sp>
        <p:nvSpPr>
          <p:cNvPr id="285" name="Google Shape;285;p32"/>
          <p:cNvSpPr/>
          <p:nvPr>
            <p:ph idx="19" type="pic"/>
          </p:nvPr>
        </p:nvSpPr>
        <p:spPr>
          <a:xfrm>
            <a:off x="1641426" y="3491364"/>
            <a:ext cx="1022400" cy="1022400"/>
          </a:xfrm>
          <a:prstGeom prst="ellipse">
            <a:avLst/>
          </a:prstGeom>
          <a:noFill/>
          <a:ln>
            <a:noFill/>
          </a:ln>
        </p:spPr>
      </p:sp>
      <p:sp>
        <p:nvSpPr>
          <p:cNvPr id="286" name="Google Shape;286;p32"/>
          <p:cNvSpPr/>
          <p:nvPr>
            <p:ph idx="20" type="pic"/>
          </p:nvPr>
        </p:nvSpPr>
        <p:spPr>
          <a:xfrm>
            <a:off x="2851128" y="3491364"/>
            <a:ext cx="1022400" cy="1022400"/>
          </a:xfrm>
          <a:prstGeom prst="ellipse">
            <a:avLst/>
          </a:prstGeom>
          <a:noFill/>
          <a:ln>
            <a:noFill/>
          </a:ln>
        </p:spPr>
      </p:sp>
      <p:sp>
        <p:nvSpPr>
          <p:cNvPr id="287" name="Google Shape;287;p32"/>
          <p:cNvSpPr/>
          <p:nvPr>
            <p:ph idx="21" type="pic"/>
          </p:nvPr>
        </p:nvSpPr>
        <p:spPr>
          <a:xfrm>
            <a:off x="4060829" y="3491364"/>
            <a:ext cx="1022400" cy="1022400"/>
          </a:xfrm>
          <a:prstGeom prst="ellipse">
            <a:avLst/>
          </a:prstGeom>
          <a:noFill/>
          <a:ln>
            <a:noFill/>
          </a:ln>
        </p:spPr>
      </p:sp>
      <p:sp>
        <p:nvSpPr>
          <p:cNvPr id="288" name="Google Shape;288;p32"/>
          <p:cNvSpPr/>
          <p:nvPr>
            <p:ph idx="22" type="pic"/>
          </p:nvPr>
        </p:nvSpPr>
        <p:spPr>
          <a:xfrm>
            <a:off x="5270531" y="3491364"/>
            <a:ext cx="1022400" cy="1022400"/>
          </a:xfrm>
          <a:prstGeom prst="ellipse">
            <a:avLst/>
          </a:prstGeom>
          <a:noFill/>
          <a:ln>
            <a:noFill/>
          </a:ln>
        </p:spPr>
      </p:sp>
      <p:sp>
        <p:nvSpPr>
          <p:cNvPr id="289" name="Google Shape;289;p32"/>
          <p:cNvSpPr/>
          <p:nvPr>
            <p:ph idx="23" type="pic"/>
          </p:nvPr>
        </p:nvSpPr>
        <p:spPr>
          <a:xfrm>
            <a:off x="6480232" y="3491364"/>
            <a:ext cx="1022400" cy="1022400"/>
          </a:xfrm>
          <a:prstGeom prst="ellipse">
            <a:avLst/>
          </a:prstGeom>
          <a:noFill/>
          <a:ln>
            <a:noFill/>
          </a:ln>
        </p:spPr>
      </p:sp>
      <p:sp>
        <p:nvSpPr>
          <p:cNvPr id="290" name="Google Shape;290;p32"/>
          <p:cNvSpPr/>
          <p:nvPr>
            <p:ph idx="24" type="pic"/>
          </p:nvPr>
        </p:nvSpPr>
        <p:spPr>
          <a:xfrm>
            <a:off x="7689933" y="3491364"/>
            <a:ext cx="1022400" cy="1022400"/>
          </a:xfrm>
          <a:prstGeom prst="ellipse">
            <a:avLst/>
          </a:prstGeom>
          <a:noFill/>
          <a:ln>
            <a:noFill/>
          </a:ln>
        </p:spPr>
      </p:sp>
      <p:sp>
        <p:nvSpPr>
          <p:cNvPr id="291" name="Google Shape;291;p32"/>
          <p:cNvSpPr/>
          <p:nvPr>
            <p:ph idx="25" type="pic"/>
          </p:nvPr>
        </p:nvSpPr>
        <p:spPr>
          <a:xfrm>
            <a:off x="431725" y="3491364"/>
            <a:ext cx="1022400" cy="1022400"/>
          </a:xfrm>
          <a:prstGeom prst="ellipse">
            <a:avLst/>
          </a:prstGeom>
          <a:noFill/>
          <a:ln>
            <a:noFill/>
          </a:ln>
        </p:spPr>
      </p:sp>
      <p:sp>
        <p:nvSpPr>
          <p:cNvPr id="292" name="Google Shape;292;p3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Full image">
  <p:cSld name="ONE_COLUMN_TEXT_3">
    <p:spTree>
      <p:nvGrpSpPr>
        <p:cNvPr id="293" name="Shape 293"/>
        <p:cNvGrpSpPr/>
        <p:nvPr/>
      </p:nvGrpSpPr>
      <p:grpSpPr>
        <a:xfrm>
          <a:off x="0" y="0"/>
          <a:ext cx="0" cy="0"/>
          <a:chOff x="0" y="0"/>
          <a:chExt cx="0" cy="0"/>
        </a:xfrm>
      </p:grpSpPr>
      <p:sp>
        <p:nvSpPr>
          <p:cNvPr id="294" name="Google Shape;294;p3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296" name="Google Shape;296;p33"/>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Left text, right image">
  <p:cSld name="ONE_COLUMN_TEXT_2_1">
    <p:spTree>
      <p:nvGrpSpPr>
        <p:cNvPr id="297" name="Shape 297"/>
        <p:cNvGrpSpPr/>
        <p:nvPr/>
      </p:nvGrpSpPr>
      <p:grpSpPr>
        <a:xfrm>
          <a:off x="0" y="0"/>
          <a:ext cx="0" cy="0"/>
          <a:chOff x="0" y="0"/>
          <a:chExt cx="0" cy="0"/>
        </a:xfrm>
      </p:grpSpPr>
      <p:sp>
        <p:nvSpPr>
          <p:cNvPr id="298" name="Google Shape;298;p34"/>
          <p:cNvSpPr txBox="1"/>
          <p:nvPr>
            <p:ph idx="1" type="body"/>
          </p:nvPr>
        </p:nvSpPr>
        <p:spPr>
          <a:xfrm>
            <a:off x="431725" y="1614275"/>
            <a:ext cx="4143300" cy="3067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299" name="Google Shape;299;p3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4"/>
          <p:cNvSpPr/>
          <p:nvPr>
            <p:ph idx="2" type="pic"/>
          </p:nvPr>
        </p:nvSpPr>
        <p:spPr>
          <a:xfrm>
            <a:off x="5089775" y="0"/>
            <a:ext cx="4054200" cy="4681500"/>
          </a:xfrm>
          <a:prstGeom prst="rect">
            <a:avLst/>
          </a:prstGeom>
          <a:noFill/>
          <a:ln>
            <a:noFill/>
          </a:ln>
        </p:spPr>
      </p:sp>
      <p:sp>
        <p:nvSpPr>
          <p:cNvPr id="301" name="Google Shape;301;p34"/>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02" name="Google Shape;302;p34"/>
          <p:cNvSpPr txBox="1"/>
          <p:nvPr>
            <p:ph type="title"/>
          </p:nvPr>
        </p:nvSpPr>
        <p:spPr>
          <a:xfrm>
            <a:off x="431725" y="368825"/>
            <a:ext cx="41433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Right image, left text">
  <p:cSld name="ONE_COLUMN_TEXT_1_1">
    <p:spTree>
      <p:nvGrpSpPr>
        <p:cNvPr id="303" name="Shape 303"/>
        <p:cNvGrpSpPr/>
        <p:nvPr/>
      </p:nvGrpSpPr>
      <p:grpSpPr>
        <a:xfrm>
          <a:off x="0" y="0"/>
          <a:ext cx="0" cy="0"/>
          <a:chOff x="0" y="0"/>
          <a:chExt cx="0" cy="0"/>
        </a:xfrm>
      </p:grpSpPr>
      <p:sp>
        <p:nvSpPr>
          <p:cNvPr id="304" name="Google Shape;304;p35"/>
          <p:cNvSpPr txBox="1"/>
          <p:nvPr>
            <p:ph idx="1" type="body"/>
          </p:nvPr>
        </p:nvSpPr>
        <p:spPr>
          <a:xfrm>
            <a:off x="4475550" y="1614275"/>
            <a:ext cx="4240800" cy="3067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05" name="Google Shape;305;p3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5"/>
          <p:cNvSpPr/>
          <p:nvPr>
            <p:ph idx="2" type="pic"/>
          </p:nvPr>
        </p:nvSpPr>
        <p:spPr>
          <a:xfrm>
            <a:off x="0" y="0"/>
            <a:ext cx="4054200" cy="4681500"/>
          </a:xfrm>
          <a:prstGeom prst="rect">
            <a:avLst/>
          </a:prstGeom>
          <a:noFill/>
          <a:ln>
            <a:noFill/>
          </a:ln>
        </p:spPr>
      </p:sp>
      <p:sp>
        <p:nvSpPr>
          <p:cNvPr id="307" name="Google Shape;307;p35"/>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08" name="Google Shape;308;p35"/>
          <p:cNvSpPr txBox="1"/>
          <p:nvPr>
            <p:ph type="title"/>
          </p:nvPr>
        </p:nvSpPr>
        <p:spPr>
          <a:xfrm>
            <a:off x="4475425" y="368825"/>
            <a:ext cx="42408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ay">
  <p:cSld name="SECTION_TITLE_AND_DESCRIPTION_1_4">
    <p:spTree>
      <p:nvGrpSpPr>
        <p:cNvPr id="309" name="Shape 309"/>
        <p:cNvGrpSpPr/>
        <p:nvPr/>
      </p:nvGrpSpPr>
      <p:grpSpPr>
        <a:xfrm>
          <a:off x="0" y="0"/>
          <a:ext cx="0" cy="0"/>
          <a:chOff x="0" y="0"/>
          <a:chExt cx="0" cy="0"/>
        </a:xfrm>
      </p:grpSpPr>
      <p:sp>
        <p:nvSpPr>
          <p:cNvPr id="310" name="Google Shape;310;p36"/>
          <p:cNvSpPr/>
          <p:nvPr/>
        </p:nvSpPr>
        <p:spPr>
          <a:xfrm flipH="1">
            <a:off x="0" y="-100"/>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1" name="Google Shape;311;p36"/>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12" name="Google Shape;312;p3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3" name="Google Shape;313;p3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14" name="Google Shape;314;p36"/>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15" name="Google Shape;315;p36"/>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16" name="Google Shape;316;p36"/>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blue">
  <p:cSld name="SECTION_TITLE_AND_DESCRIPTION_1_4_1">
    <p:spTree>
      <p:nvGrpSpPr>
        <p:cNvPr id="317" name="Shape 317"/>
        <p:cNvGrpSpPr/>
        <p:nvPr/>
      </p:nvGrpSpPr>
      <p:grpSpPr>
        <a:xfrm>
          <a:off x="0" y="0"/>
          <a:ext cx="0" cy="0"/>
          <a:chOff x="0" y="0"/>
          <a:chExt cx="0" cy="0"/>
        </a:xfrm>
      </p:grpSpPr>
      <p:sp>
        <p:nvSpPr>
          <p:cNvPr id="318" name="Google Shape;318;p37"/>
          <p:cNvSpPr/>
          <p:nvPr/>
        </p:nvSpPr>
        <p:spPr>
          <a:xfrm flipH="1">
            <a:off x="0" y="-100"/>
            <a:ext cx="4054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9" name="Google Shape;319;p37"/>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320" name="Google Shape;320;p3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3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22" name="Google Shape;322;p37"/>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23" name="Google Shape;323;p37"/>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24" name="Google Shape;324;p37"/>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dark teal">
  <p:cSld name="SECTION_TITLE_AND_DESCRIPTION_1_2_2">
    <p:spTree>
      <p:nvGrpSpPr>
        <p:cNvPr id="325" name="Shape 325"/>
        <p:cNvGrpSpPr/>
        <p:nvPr/>
      </p:nvGrpSpPr>
      <p:grpSpPr>
        <a:xfrm>
          <a:off x="0" y="0"/>
          <a:ext cx="0" cy="0"/>
          <a:chOff x="0" y="0"/>
          <a:chExt cx="0" cy="0"/>
        </a:xfrm>
      </p:grpSpPr>
      <p:sp>
        <p:nvSpPr>
          <p:cNvPr id="326" name="Google Shape;326;p38"/>
          <p:cNvSpPr/>
          <p:nvPr/>
        </p:nvSpPr>
        <p:spPr>
          <a:xfrm flipH="1">
            <a:off x="0" y="-125"/>
            <a:ext cx="405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38"/>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2"/>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2"/>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2"/>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28" name="Google Shape;328;p3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9" name="Google Shape;329;p3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0" name="Google Shape;330;p38"/>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31" name="Google Shape;331;p38"/>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600"/>
              <a:buNone/>
              <a:defRPr>
                <a:solidFill>
                  <a:schemeClr val="dk1"/>
                </a:solidFill>
              </a:defRPr>
            </a:lvl2pPr>
            <a:lvl3pPr lvl="2" rtl="0">
              <a:lnSpc>
                <a:spcPct val="100000"/>
              </a:lnSpc>
              <a:spcBef>
                <a:spcPts val="0"/>
              </a:spcBef>
              <a:spcAft>
                <a:spcPts val="0"/>
              </a:spcAft>
              <a:buClr>
                <a:schemeClr val="dk1"/>
              </a:buClr>
              <a:buSzPts val="1600"/>
              <a:buNone/>
              <a:defRPr>
                <a:solidFill>
                  <a:schemeClr val="dk1"/>
                </a:solidFill>
              </a:defRPr>
            </a:lvl3pPr>
            <a:lvl4pPr lvl="3" rtl="0">
              <a:lnSpc>
                <a:spcPct val="100000"/>
              </a:lnSpc>
              <a:spcBef>
                <a:spcPts val="0"/>
              </a:spcBef>
              <a:spcAft>
                <a:spcPts val="0"/>
              </a:spcAft>
              <a:buClr>
                <a:schemeClr val="dk1"/>
              </a:buClr>
              <a:buSzPts val="1600"/>
              <a:buNone/>
              <a:defRPr>
                <a:solidFill>
                  <a:schemeClr val="dk1"/>
                </a:solidFill>
              </a:defRPr>
            </a:lvl4pPr>
            <a:lvl5pPr lvl="4" rtl="0">
              <a:lnSpc>
                <a:spcPct val="100000"/>
              </a:lnSpc>
              <a:spcBef>
                <a:spcPts val="0"/>
              </a:spcBef>
              <a:spcAft>
                <a:spcPts val="0"/>
              </a:spcAft>
              <a:buClr>
                <a:schemeClr val="dk1"/>
              </a:buClr>
              <a:buSzPts val="1600"/>
              <a:buNone/>
              <a:defRPr>
                <a:solidFill>
                  <a:schemeClr val="dk1"/>
                </a:solidFill>
              </a:defRPr>
            </a:lvl5pPr>
            <a:lvl6pPr lvl="5" rtl="0">
              <a:lnSpc>
                <a:spcPct val="100000"/>
              </a:lnSpc>
              <a:spcBef>
                <a:spcPts val="0"/>
              </a:spcBef>
              <a:spcAft>
                <a:spcPts val="0"/>
              </a:spcAft>
              <a:buClr>
                <a:schemeClr val="dk1"/>
              </a:buClr>
              <a:buSzPts val="1600"/>
              <a:buNone/>
              <a:defRPr>
                <a:solidFill>
                  <a:schemeClr val="dk1"/>
                </a:solidFill>
              </a:defRPr>
            </a:lvl6pPr>
            <a:lvl7pPr lvl="6" rtl="0">
              <a:lnSpc>
                <a:spcPct val="100000"/>
              </a:lnSpc>
              <a:spcBef>
                <a:spcPts val="0"/>
              </a:spcBef>
              <a:spcAft>
                <a:spcPts val="0"/>
              </a:spcAft>
              <a:buClr>
                <a:schemeClr val="dk1"/>
              </a:buClr>
              <a:buSzPts val="1600"/>
              <a:buNone/>
              <a:defRPr>
                <a:solidFill>
                  <a:schemeClr val="dk1"/>
                </a:solidFill>
              </a:defRPr>
            </a:lvl7pPr>
            <a:lvl8pPr lvl="7" rtl="0">
              <a:lnSpc>
                <a:spcPct val="100000"/>
              </a:lnSpc>
              <a:spcBef>
                <a:spcPts val="0"/>
              </a:spcBef>
              <a:spcAft>
                <a:spcPts val="0"/>
              </a:spcAft>
              <a:buClr>
                <a:schemeClr val="dk1"/>
              </a:buClr>
              <a:buSzPts val="1600"/>
              <a:buNone/>
              <a:defRPr>
                <a:solidFill>
                  <a:schemeClr val="dk1"/>
                </a:solidFill>
              </a:defRPr>
            </a:lvl8pPr>
            <a:lvl9pPr lvl="8" rtl="0">
              <a:lnSpc>
                <a:spcPct val="100000"/>
              </a:lnSpc>
              <a:spcBef>
                <a:spcPts val="0"/>
              </a:spcBef>
              <a:spcAft>
                <a:spcPts val="0"/>
              </a:spcAft>
              <a:buClr>
                <a:schemeClr val="dk1"/>
              </a:buClr>
              <a:buSzPts val="1600"/>
              <a:buNone/>
              <a:defRPr>
                <a:solidFill>
                  <a:schemeClr val="dk1"/>
                </a:solidFill>
              </a:defRPr>
            </a:lvl9pPr>
          </a:lstStyle>
          <a:p/>
        </p:txBody>
      </p:sp>
      <p:sp>
        <p:nvSpPr>
          <p:cNvPr id="332" name="Google Shape;332;p38"/>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een">
  <p:cSld name="SECTION_TITLE_AND_DESCRIPTION_1_2_1_2">
    <p:spTree>
      <p:nvGrpSpPr>
        <p:cNvPr id="333" name="Shape 333"/>
        <p:cNvGrpSpPr/>
        <p:nvPr/>
      </p:nvGrpSpPr>
      <p:grpSpPr>
        <a:xfrm>
          <a:off x="0" y="0"/>
          <a:ext cx="0" cy="0"/>
          <a:chOff x="0" y="0"/>
          <a:chExt cx="0" cy="0"/>
        </a:xfrm>
      </p:grpSpPr>
      <p:sp>
        <p:nvSpPr>
          <p:cNvPr id="334" name="Google Shape;334;p39"/>
          <p:cNvSpPr/>
          <p:nvPr/>
        </p:nvSpPr>
        <p:spPr>
          <a:xfrm flipH="1">
            <a:off x="0" y="-125"/>
            <a:ext cx="4054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5" name="Google Shape;335;p39"/>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3"/>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3"/>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3"/>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36" name="Google Shape;336;p3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3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8" name="Google Shape;338;p39"/>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39" name="Google Shape;339;p39"/>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0" name="Google Shape;340;p39"/>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green">
  <p:cSld name="SECTION_TITLE_AND_DESCRIPTION_1_2_1_1_1">
    <p:spTree>
      <p:nvGrpSpPr>
        <p:cNvPr id="341" name="Shape 341"/>
        <p:cNvGrpSpPr/>
        <p:nvPr/>
      </p:nvGrpSpPr>
      <p:grpSpPr>
        <a:xfrm>
          <a:off x="0" y="0"/>
          <a:ext cx="0" cy="0"/>
          <a:chOff x="0" y="0"/>
          <a:chExt cx="0" cy="0"/>
        </a:xfrm>
      </p:grpSpPr>
      <p:sp>
        <p:nvSpPr>
          <p:cNvPr id="342" name="Google Shape;342;p40"/>
          <p:cNvSpPr/>
          <p:nvPr/>
        </p:nvSpPr>
        <p:spPr>
          <a:xfrm flipH="1">
            <a:off x="0" y="-125"/>
            <a:ext cx="4054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40"/>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4"/>
              </a:buClr>
              <a:buSzPts val="1600"/>
              <a:buChar char="●"/>
              <a:defRPr/>
            </a:lvl1pPr>
            <a:lvl2pPr indent="-330200" lvl="1" marL="914400" rtl="0">
              <a:spcBef>
                <a:spcPts val="1000"/>
              </a:spcBef>
              <a:spcAft>
                <a:spcPts val="0"/>
              </a:spcAft>
              <a:buClr>
                <a:schemeClr val="accent2"/>
              </a:buClr>
              <a:buSzPts val="1600"/>
              <a:buChar char="●"/>
              <a:defRPr/>
            </a:lvl2pPr>
            <a:lvl3pPr indent="-330200" lvl="2" marL="1371600" rtl="0">
              <a:spcBef>
                <a:spcPts val="1000"/>
              </a:spcBef>
              <a:spcAft>
                <a:spcPts val="0"/>
              </a:spcAft>
              <a:buClr>
                <a:schemeClr val="accent2"/>
              </a:buClr>
              <a:buSzPts val="1600"/>
              <a:buChar char="●"/>
              <a:defRPr/>
            </a:lvl3pPr>
            <a:lvl4pPr indent="-330200" lvl="3" marL="1828800" rtl="0">
              <a:spcBef>
                <a:spcPts val="1000"/>
              </a:spcBef>
              <a:spcAft>
                <a:spcPts val="0"/>
              </a:spcAft>
              <a:buClr>
                <a:schemeClr val="accent4"/>
              </a:buClr>
              <a:buSzPts val="1600"/>
              <a:buChar char="●"/>
              <a:defRPr/>
            </a:lvl4pPr>
            <a:lvl5pPr indent="-330200" lvl="4" marL="2286000" rtl="0">
              <a:spcBef>
                <a:spcPts val="1000"/>
              </a:spcBef>
              <a:spcAft>
                <a:spcPts val="0"/>
              </a:spcAft>
              <a:buClr>
                <a:schemeClr val="accent2"/>
              </a:buClr>
              <a:buSzPts val="1600"/>
              <a:buChar char="●"/>
              <a:defRPr/>
            </a:lvl5pPr>
            <a:lvl6pPr indent="-330200" lvl="5" marL="2743200" rtl="0">
              <a:spcBef>
                <a:spcPts val="1000"/>
              </a:spcBef>
              <a:spcAft>
                <a:spcPts val="0"/>
              </a:spcAft>
              <a:buClr>
                <a:schemeClr val="accent2"/>
              </a:buClr>
              <a:buSzPts val="1600"/>
              <a:buChar char="●"/>
              <a:defRPr/>
            </a:lvl6pPr>
            <a:lvl7pPr indent="-330200" lvl="6" marL="3200400" rtl="0">
              <a:spcBef>
                <a:spcPts val="1000"/>
              </a:spcBef>
              <a:spcAft>
                <a:spcPts val="0"/>
              </a:spcAft>
              <a:buClr>
                <a:schemeClr val="accent4"/>
              </a:buClr>
              <a:buSzPts val="1600"/>
              <a:buChar char="●"/>
              <a:defRPr/>
            </a:lvl7pPr>
            <a:lvl8pPr indent="-330200" lvl="7" marL="3657600" rtl="0">
              <a:spcBef>
                <a:spcPts val="1000"/>
              </a:spcBef>
              <a:spcAft>
                <a:spcPts val="0"/>
              </a:spcAft>
              <a:buClr>
                <a:schemeClr val="accent2"/>
              </a:buClr>
              <a:buSzPts val="1600"/>
              <a:buChar char="●"/>
              <a:defRPr/>
            </a:lvl8pPr>
            <a:lvl9pPr indent="-330200" lvl="8" marL="4114800" rtl="0">
              <a:spcBef>
                <a:spcPts val="1000"/>
              </a:spcBef>
              <a:spcAft>
                <a:spcPts val="1000"/>
              </a:spcAft>
              <a:buClr>
                <a:schemeClr val="accent2"/>
              </a:buClr>
              <a:buSzPts val="1600"/>
              <a:buChar char="●"/>
              <a:defRPr/>
            </a:lvl9pPr>
          </a:lstStyle>
          <a:p/>
        </p:txBody>
      </p:sp>
      <p:sp>
        <p:nvSpPr>
          <p:cNvPr id="344" name="Google Shape;344;p4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4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46" name="Google Shape;346;p40"/>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47" name="Google Shape;347;p40"/>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8" name="Google Shape;348;p40"/>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een">
  <p:cSld name="TITLE_1_1_1_1_1_3">
    <p:bg>
      <p:bgPr>
        <a:solidFill>
          <a:schemeClr val="accent3"/>
        </a:solidFill>
      </p:bgPr>
    </p:bg>
    <p:spTree>
      <p:nvGrpSpPr>
        <p:cNvPr id="29" name="Shape 29"/>
        <p:cNvGrpSpPr/>
        <p:nvPr/>
      </p:nvGrpSpPr>
      <p:grpSpPr>
        <a:xfrm>
          <a:off x="0" y="0"/>
          <a:ext cx="0" cy="0"/>
          <a:chOff x="0" y="0"/>
          <a:chExt cx="0" cy="0"/>
        </a:xfrm>
      </p:grpSpPr>
      <p:sp>
        <p:nvSpPr>
          <p:cNvPr id="30" name="Google Shape;30;p5"/>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31" name="Google Shape;31;p5"/>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32" name="Google Shape;32;p5"/>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33" name="Google Shape;33;p5"/>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34" name="Google Shape;34;p5"/>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p:cSld name="SECTION_TITLE_AND_DESCRIPTION_1_1_1">
    <p:spTree>
      <p:nvGrpSpPr>
        <p:cNvPr id="349" name="Shape 349"/>
        <p:cNvGrpSpPr/>
        <p:nvPr/>
      </p:nvGrpSpPr>
      <p:grpSpPr>
        <a:xfrm>
          <a:off x="0" y="0"/>
          <a:ext cx="0" cy="0"/>
          <a:chOff x="0" y="0"/>
          <a:chExt cx="0" cy="0"/>
        </a:xfrm>
      </p:grpSpPr>
      <p:sp>
        <p:nvSpPr>
          <p:cNvPr id="350" name="Google Shape;350;p41"/>
          <p:cNvSpPr/>
          <p:nvPr/>
        </p:nvSpPr>
        <p:spPr>
          <a:xfrm flipH="1">
            <a:off x="0" y="-125"/>
            <a:ext cx="4054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1" name="Google Shape;351;p41"/>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accent5"/>
              </a:buClr>
              <a:buSzPts val="1600"/>
              <a:buChar char="●"/>
              <a:defRPr/>
            </a:lvl1pPr>
            <a:lvl2pPr indent="-330200" lvl="1" marL="914400" rtl="0">
              <a:spcBef>
                <a:spcPts val="1000"/>
              </a:spcBef>
              <a:spcAft>
                <a:spcPts val="0"/>
              </a:spcAft>
              <a:buClr>
                <a:schemeClr val="accent5"/>
              </a:buClr>
              <a:buSzPts val="1600"/>
              <a:buChar char="●"/>
              <a:defRPr/>
            </a:lvl2pPr>
            <a:lvl3pPr indent="-330200" lvl="2" marL="1371600" rtl="0">
              <a:spcBef>
                <a:spcPts val="1000"/>
              </a:spcBef>
              <a:spcAft>
                <a:spcPts val="0"/>
              </a:spcAft>
              <a:buClr>
                <a:schemeClr val="accent5"/>
              </a:buClr>
              <a:buSzPts val="1600"/>
              <a:buChar char="●"/>
              <a:defRPr/>
            </a:lvl3pPr>
            <a:lvl4pPr indent="-330200" lvl="3" marL="1828800" rtl="0">
              <a:spcBef>
                <a:spcPts val="1000"/>
              </a:spcBef>
              <a:spcAft>
                <a:spcPts val="0"/>
              </a:spcAft>
              <a:buClr>
                <a:schemeClr val="accent5"/>
              </a:buClr>
              <a:buSzPts val="1600"/>
              <a:buChar char="●"/>
              <a:defRPr/>
            </a:lvl4pPr>
            <a:lvl5pPr indent="-330200" lvl="4" marL="2286000" rtl="0">
              <a:spcBef>
                <a:spcPts val="1000"/>
              </a:spcBef>
              <a:spcAft>
                <a:spcPts val="0"/>
              </a:spcAft>
              <a:buClr>
                <a:schemeClr val="accent5"/>
              </a:buClr>
              <a:buSzPts val="1600"/>
              <a:buChar char="●"/>
              <a:defRPr/>
            </a:lvl5pPr>
            <a:lvl6pPr indent="-330200" lvl="5" marL="2743200" rtl="0">
              <a:spcBef>
                <a:spcPts val="1000"/>
              </a:spcBef>
              <a:spcAft>
                <a:spcPts val="0"/>
              </a:spcAft>
              <a:buClr>
                <a:schemeClr val="accent5"/>
              </a:buClr>
              <a:buSzPts val="1600"/>
              <a:buChar char="●"/>
              <a:defRPr/>
            </a:lvl6pPr>
            <a:lvl7pPr indent="-330200" lvl="6" marL="3200400" rtl="0">
              <a:spcBef>
                <a:spcPts val="1000"/>
              </a:spcBef>
              <a:spcAft>
                <a:spcPts val="0"/>
              </a:spcAft>
              <a:buClr>
                <a:schemeClr val="accent5"/>
              </a:buClr>
              <a:buSzPts val="1600"/>
              <a:buChar char="●"/>
              <a:defRPr/>
            </a:lvl7pPr>
            <a:lvl8pPr indent="-330200" lvl="7" marL="3657600" rtl="0">
              <a:spcBef>
                <a:spcPts val="1000"/>
              </a:spcBef>
              <a:spcAft>
                <a:spcPts val="0"/>
              </a:spcAft>
              <a:buClr>
                <a:schemeClr val="accent5"/>
              </a:buClr>
              <a:buSzPts val="1600"/>
              <a:buChar char="●"/>
              <a:defRPr/>
            </a:lvl8pPr>
            <a:lvl9pPr indent="-330200" lvl="8" marL="4114800" rtl="0">
              <a:spcBef>
                <a:spcPts val="1000"/>
              </a:spcBef>
              <a:spcAft>
                <a:spcPts val="1000"/>
              </a:spcAft>
              <a:buClr>
                <a:schemeClr val="accent5"/>
              </a:buClr>
              <a:buSzPts val="1600"/>
              <a:buChar char="●"/>
              <a:defRPr/>
            </a:lvl9pPr>
          </a:lstStyle>
          <a:p/>
        </p:txBody>
      </p:sp>
      <p:sp>
        <p:nvSpPr>
          <p:cNvPr id="352" name="Google Shape;352;p4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3" name="Google Shape;353;p4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54" name="Google Shape;354;p41"/>
          <p:cNvSpPr txBox="1"/>
          <p:nvPr>
            <p:ph idx="2" type="subTitle"/>
          </p:nvPr>
        </p:nvSpPr>
        <p:spPr>
          <a:xfrm>
            <a:off x="431725" y="2574475"/>
            <a:ext cx="32187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55" name="Google Shape;355;p41"/>
          <p:cNvSpPr txBox="1"/>
          <p:nvPr>
            <p:ph idx="3" type="subTitle"/>
          </p:nvPr>
        </p:nvSpPr>
        <p:spPr>
          <a:xfrm>
            <a:off x="4562225" y="4870025"/>
            <a:ext cx="36210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56" name="Google Shape;356;p41"/>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blue">
  <p:cSld name="BLANK_2_2">
    <p:bg>
      <p:bgPr>
        <a:solidFill>
          <a:schemeClr val="accent1"/>
        </a:solidFill>
      </p:bgPr>
    </p:bg>
    <p:spTree>
      <p:nvGrpSpPr>
        <p:cNvPr id="357" name="Shape 357"/>
        <p:cNvGrpSpPr/>
        <p:nvPr/>
      </p:nvGrpSpPr>
      <p:grpSpPr>
        <a:xfrm>
          <a:off x="0" y="0"/>
          <a:ext cx="0" cy="0"/>
          <a:chOff x="0" y="0"/>
          <a:chExt cx="0" cy="0"/>
        </a:xfrm>
      </p:grpSpPr>
      <p:sp>
        <p:nvSpPr>
          <p:cNvPr id="358" name="Google Shape;358;p4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2"/>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60" name="Google Shape;360;p42"/>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dark teal">
  <p:cSld name="BLANK_2_1_2">
    <p:bg>
      <p:bgPr>
        <a:solidFill>
          <a:schemeClr val="accent2"/>
        </a:solidFill>
      </p:bgPr>
    </p:bg>
    <p:spTree>
      <p:nvGrpSpPr>
        <p:cNvPr id="361" name="Shape 361"/>
        <p:cNvGrpSpPr/>
        <p:nvPr/>
      </p:nvGrpSpPr>
      <p:grpSpPr>
        <a:xfrm>
          <a:off x="0" y="0"/>
          <a:ext cx="0" cy="0"/>
          <a:chOff x="0" y="0"/>
          <a:chExt cx="0" cy="0"/>
        </a:xfrm>
      </p:grpSpPr>
      <p:sp>
        <p:nvSpPr>
          <p:cNvPr id="362" name="Google Shape;362;p4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43"/>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364" name="Google Shape;364;p43"/>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green">
  <p:cSld name="BLANK_2_1_1_3">
    <p:bg>
      <p:bgPr>
        <a:solidFill>
          <a:schemeClr val="accent3"/>
        </a:solidFill>
      </p:bgPr>
    </p:bg>
    <p:spTree>
      <p:nvGrpSpPr>
        <p:cNvPr id="365" name="Shape 365"/>
        <p:cNvGrpSpPr/>
        <p:nvPr/>
      </p:nvGrpSpPr>
      <p:grpSpPr>
        <a:xfrm>
          <a:off x="0" y="0"/>
          <a:ext cx="0" cy="0"/>
          <a:chOff x="0" y="0"/>
          <a:chExt cx="0" cy="0"/>
        </a:xfrm>
      </p:grpSpPr>
      <p:sp>
        <p:nvSpPr>
          <p:cNvPr id="366" name="Google Shape;366;p4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7" name="Google Shape;367;p44"/>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68" name="Google Shape;368;p44"/>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green">
  <p:cSld name="BLANK_2_1_1_2_1">
    <p:bg>
      <p:bgPr>
        <a:solidFill>
          <a:schemeClr val="accent4"/>
        </a:solidFill>
      </p:bgPr>
    </p:bg>
    <p:spTree>
      <p:nvGrpSpPr>
        <p:cNvPr id="369" name="Shape 369"/>
        <p:cNvGrpSpPr/>
        <p:nvPr/>
      </p:nvGrpSpPr>
      <p:grpSpPr>
        <a:xfrm>
          <a:off x="0" y="0"/>
          <a:ext cx="0" cy="0"/>
          <a:chOff x="0" y="0"/>
          <a:chExt cx="0" cy="0"/>
        </a:xfrm>
      </p:grpSpPr>
      <p:sp>
        <p:nvSpPr>
          <p:cNvPr id="370" name="Google Shape;370;p4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5"/>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2" name="Google Shape;372;p45"/>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p:cSld name="BLANK_2_1_1_1_1">
    <p:bg>
      <p:bgPr>
        <a:solidFill>
          <a:schemeClr val="accent5"/>
        </a:solidFill>
      </p:bgPr>
    </p:bg>
    <p:spTree>
      <p:nvGrpSpPr>
        <p:cNvPr id="373" name="Shape 373"/>
        <p:cNvGrpSpPr/>
        <p:nvPr/>
      </p:nvGrpSpPr>
      <p:grpSpPr>
        <a:xfrm>
          <a:off x="0" y="0"/>
          <a:ext cx="0" cy="0"/>
          <a:chOff x="0" y="0"/>
          <a:chExt cx="0" cy="0"/>
        </a:xfrm>
      </p:grpSpPr>
      <p:sp>
        <p:nvSpPr>
          <p:cNvPr id="374" name="Google Shape;374;p4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46"/>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6" name="Google Shape;376;p46"/>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blue">
  <p:cSld name="SECTION_HEADER_2_1">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47"/>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0" name="Google Shape;380;p47"/>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dark teal">
  <p:cSld name="SECTION_HEADER_1_3_1">
    <p:spTree>
      <p:nvGrpSpPr>
        <p:cNvPr id="381" name="Shape 381"/>
        <p:cNvGrpSpPr/>
        <p:nvPr/>
      </p:nvGrpSpPr>
      <p:grpSpPr>
        <a:xfrm>
          <a:off x="0" y="0"/>
          <a:ext cx="0" cy="0"/>
          <a:chOff x="0" y="0"/>
          <a:chExt cx="0" cy="0"/>
        </a:xfrm>
      </p:grpSpPr>
      <p:sp>
        <p:nvSpPr>
          <p:cNvPr id="382" name="Google Shape;382;p4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4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4" name="Google Shape;384;p48"/>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4800"/>
              <a:buNone/>
              <a:defRPr sz="4800">
                <a:solidFill>
                  <a:schemeClr val="accent2"/>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green">
  <p:cSld name="SECTION_HEADER_1_3_1_1">
    <p:spTree>
      <p:nvGrpSpPr>
        <p:cNvPr id="385" name="Shape 385"/>
        <p:cNvGrpSpPr/>
        <p:nvPr/>
      </p:nvGrpSpPr>
      <p:grpSpPr>
        <a:xfrm>
          <a:off x="0" y="0"/>
          <a:ext cx="0" cy="0"/>
          <a:chOff x="0" y="0"/>
          <a:chExt cx="0" cy="0"/>
        </a:xfrm>
      </p:grpSpPr>
      <p:sp>
        <p:nvSpPr>
          <p:cNvPr id="386" name="Google Shape;386;p4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49"/>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88" name="Google Shape;388;p49"/>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4800"/>
              <a:buNone/>
              <a:defRPr sz="4800">
                <a:solidFill>
                  <a:schemeClr val="accent3"/>
                </a:solidFill>
              </a:defRPr>
            </a:lvl1pPr>
            <a:lvl2pPr lvl="1" rtl="0" algn="ctr">
              <a:spcBef>
                <a:spcPts val="0"/>
              </a:spcBef>
              <a:spcAft>
                <a:spcPts val="0"/>
              </a:spcAft>
              <a:buClr>
                <a:schemeClr val="accent3"/>
              </a:buClr>
              <a:buSzPts val="4800"/>
              <a:buNone/>
              <a:defRPr sz="4800">
                <a:solidFill>
                  <a:schemeClr val="accent3"/>
                </a:solidFill>
              </a:defRPr>
            </a:lvl2pPr>
            <a:lvl3pPr lvl="2" rtl="0" algn="ctr">
              <a:spcBef>
                <a:spcPts val="0"/>
              </a:spcBef>
              <a:spcAft>
                <a:spcPts val="0"/>
              </a:spcAft>
              <a:buClr>
                <a:schemeClr val="accent3"/>
              </a:buClr>
              <a:buSzPts val="4800"/>
              <a:buNone/>
              <a:defRPr sz="4800">
                <a:solidFill>
                  <a:schemeClr val="accent3"/>
                </a:solidFill>
              </a:defRPr>
            </a:lvl3pPr>
            <a:lvl4pPr lvl="3" rtl="0" algn="ctr">
              <a:spcBef>
                <a:spcPts val="0"/>
              </a:spcBef>
              <a:spcAft>
                <a:spcPts val="0"/>
              </a:spcAft>
              <a:buClr>
                <a:schemeClr val="accent3"/>
              </a:buClr>
              <a:buSzPts val="4800"/>
              <a:buNone/>
              <a:defRPr sz="4800">
                <a:solidFill>
                  <a:schemeClr val="accent3"/>
                </a:solidFill>
              </a:defRPr>
            </a:lvl4pPr>
            <a:lvl5pPr lvl="4" rtl="0" algn="ctr">
              <a:spcBef>
                <a:spcPts val="0"/>
              </a:spcBef>
              <a:spcAft>
                <a:spcPts val="0"/>
              </a:spcAft>
              <a:buClr>
                <a:schemeClr val="accent3"/>
              </a:buClr>
              <a:buSzPts val="4800"/>
              <a:buNone/>
              <a:defRPr sz="4800">
                <a:solidFill>
                  <a:schemeClr val="accent3"/>
                </a:solidFill>
              </a:defRPr>
            </a:lvl5pPr>
            <a:lvl6pPr lvl="5" rtl="0" algn="ctr">
              <a:spcBef>
                <a:spcPts val="0"/>
              </a:spcBef>
              <a:spcAft>
                <a:spcPts val="0"/>
              </a:spcAft>
              <a:buClr>
                <a:schemeClr val="accent3"/>
              </a:buClr>
              <a:buSzPts val="4800"/>
              <a:buNone/>
              <a:defRPr sz="4800">
                <a:solidFill>
                  <a:schemeClr val="accent3"/>
                </a:solidFill>
              </a:defRPr>
            </a:lvl6pPr>
            <a:lvl7pPr lvl="6" rtl="0" algn="ctr">
              <a:spcBef>
                <a:spcPts val="0"/>
              </a:spcBef>
              <a:spcAft>
                <a:spcPts val="0"/>
              </a:spcAft>
              <a:buClr>
                <a:schemeClr val="accent3"/>
              </a:buClr>
              <a:buSzPts val="4800"/>
              <a:buNone/>
              <a:defRPr sz="4800">
                <a:solidFill>
                  <a:schemeClr val="accent3"/>
                </a:solidFill>
              </a:defRPr>
            </a:lvl7pPr>
            <a:lvl8pPr lvl="7" rtl="0" algn="ctr">
              <a:spcBef>
                <a:spcPts val="0"/>
              </a:spcBef>
              <a:spcAft>
                <a:spcPts val="0"/>
              </a:spcAft>
              <a:buClr>
                <a:schemeClr val="accent3"/>
              </a:buClr>
              <a:buSzPts val="4800"/>
              <a:buNone/>
              <a:defRPr sz="4800">
                <a:solidFill>
                  <a:schemeClr val="accent3"/>
                </a:solidFill>
              </a:defRPr>
            </a:lvl8pPr>
            <a:lvl9pPr lvl="8" rtl="0" algn="ctr">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green">
  <p:cSld name="SECTION_HEADER_1_3_1_1_1">
    <p:spTree>
      <p:nvGrpSpPr>
        <p:cNvPr id="389" name="Shape 389"/>
        <p:cNvGrpSpPr/>
        <p:nvPr/>
      </p:nvGrpSpPr>
      <p:grpSpPr>
        <a:xfrm>
          <a:off x="0" y="0"/>
          <a:ext cx="0" cy="0"/>
          <a:chOff x="0" y="0"/>
          <a:chExt cx="0" cy="0"/>
        </a:xfrm>
      </p:grpSpPr>
      <p:sp>
        <p:nvSpPr>
          <p:cNvPr id="390" name="Google Shape;390;p5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1" name="Google Shape;391;p50"/>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92" name="Google Shape;392;p50"/>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4"/>
              </a:buClr>
              <a:buSzPts val="4800"/>
              <a:buNone/>
              <a:defRPr sz="4800">
                <a:solidFill>
                  <a:schemeClr val="accent4"/>
                </a:solidFill>
              </a:defRPr>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green">
  <p:cSld name="TITLE_1_1_1_1_1_1_3">
    <p:bg>
      <p:bgPr>
        <a:solidFill>
          <a:schemeClr val="accent4"/>
        </a:solidFill>
      </p:bgPr>
    </p:bg>
    <p:spTree>
      <p:nvGrpSpPr>
        <p:cNvPr id="35" name="Shape 35"/>
        <p:cNvGrpSpPr/>
        <p:nvPr/>
      </p:nvGrpSpPr>
      <p:grpSpPr>
        <a:xfrm>
          <a:off x="0" y="0"/>
          <a:ext cx="0" cy="0"/>
          <a:chOff x="0" y="0"/>
          <a:chExt cx="0" cy="0"/>
        </a:xfrm>
      </p:grpSpPr>
      <p:sp>
        <p:nvSpPr>
          <p:cNvPr id="36" name="Google Shape;36;p6"/>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37" name="Google Shape;37;p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8" name="Google Shape;38;p6"/>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39" name="Google Shape;39;p6"/>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40" name="Google Shape;40;p6"/>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1" name="Google Shape;41;p6"/>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p:cSld name="SECTION_HEADER_1_3_1_1_1_1">
    <p:spTree>
      <p:nvGrpSpPr>
        <p:cNvPr id="393" name="Shape 393"/>
        <p:cNvGrpSpPr/>
        <p:nvPr/>
      </p:nvGrpSpPr>
      <p:grpSpPr>
        <a:xfrm>
          <a:off x="0" y="0"/>
          <a:ext cx="0" cy="0"/>
          <a:chOff x="0" y="0"/>
          <a:chExt cx="0" cy="0"/>
        </a:xfrm>
      </p:grpSpPr>
      <p:sp>
        <p:nvSpPr>
          <p:cNvPr id="394" name="Google Shape;394;p5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1"/>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396" name="Google Shape;396;p51"/>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5"/>
              </a:buClr>
              <a:buSzPts val="4800"/>
              <a:buNone/>
              <a:defRPr sz="4800">
                <a:solidFill>
                  <a:schemeClr val="accent5"/>
                </a:solidFill>
              </a:defRPr>
            </a:lvl1pPr>
            <a:lvl2pPr lvl="1" rtl="0" algn="ctr">
              <a:spcBef>
                <a:spcPts val="0"/>
              </a:spcBef>
              <a:spcAft>
                <a:spcPts val="0"/>
              </a:spcAft>
              <a:buClr>
                <a:schemeClr val="accent5"/>
              </a:buClr>
              <a:buSzPts val="4800"/>
              <a:buNone/>
              <a:defRPr sz="4800">
                <a:solidFill>
                  <a:schemeClr val="accent5"/>
                </a:solidFill>
              </a:defRPr>
            </a:lvl2pPr>
            <a:lvl3pPr lvl="2" rtl="0" algn="ctr">
              <a:spcBef>
                <a:spcPts val="0"/>
              </a:spcBef>
              <a:spcAft>
                <a:spcPts val="0"/>
              </a:spcAft>
              <a:buClr>
                <a:schemeClr val="accent5"/>
              </a:buClr>
              <a:buSzPts val="4800"/>
              <a:buNone/>
              <a:defRPr sz="4800">
                <a:solidFill>
                  <a:schemeClr val="accent5"/>
                </a:solidFill>
              </a:defRPr>
            </a:lvl3pPr>
            <a:lvl4pPr lvl="3" rtl="0" algn="ctr">
              <a:spcBef>
                <a:spcPts val="0"/>
              </a:spcBef>
              <a:spcAft>
                <a:spcPts val="0"/>
              </a:spcAft>
              <a:buClr>
                <a:schemeClr val="accent5"/>
              </a:buClr>
              <a:buSzPts val="4800"/>
              <a:buNone/>
              <a:defRPr sz="4800">
                <a:solidFill>
                  <a:schemeClr val="accent5"/>
                </a:solidFill>
              </a:defRPr>
            </a:lvl4pPr>
            <a:lvl5pPr lvl="4" rtl="0" algn="ctr">
              <a:spcBef>
                <a:spcPts val="0"/>
              </a:spcBef>
              <a:spcAft>
                <a:spcPts val="0"/>
              </a:spcAft>
              <a:buClr>
                <a:schemeClr val="accent5"/>
              </a:buClr>
              <a:buSzPts val="4800"/>
              <a:buNone/>
              <a:defRPr sz="4800">
                <a:solidFill>
                  <a:schemeClr val="accent5"/>
                </a:solidFill>
              </a:defRPr>
            </a:lvl5pPr>
            <a:lvl6pPr lvl="5" rtl="0" algn="ctr">
              <a:spcBef>
                <a:spcPts val="0"/>
              </a:spcBef>
              <a:spcAft>
                <a:spcPts val="0"/>
              </a:spcAft>
              <a:buClr>
                <a:schemeClr val="accent5"/>
              </a:buClr>
              <a:buSzPts val="4800"/>
              <a:buNone/>
              <a:defRPr sz="4800">
                <a:solidFill>
                  <a:schemeClr val="accent5"/>
                </a:solidFill>
              </a:defRPr>
            </a:lvl6pPr>
            <a:lvl7pPr lvl="6" rtl="0" algn="ctr">
              <a:spcBef>
                <a:spcPts val="0"/>
              </a:spcBef>
              <a:spcAft>
                <a:spcPts val="0"/>
              </a:spcAft>
              <a:buClr>
                <a:schemeClr val="accent5"/>
              </a:buClr>
              <a:buSzPts val="4800"/>
              <a:buNone/>
              <a:defRPr sz="4800">
                <a:solidFill>
                  <a:schemeClr val="accent5"/>
                </a:solidFill>
              </a:defRPr>
            </a:lvl7pPr>
            <a:lvl8pPr lvl="7" rtl="0" algn="ctr">
              <a:spcBef>
                <a:spcPts val="0"/>
              </a:spcBef>
              <a:spcAft>
                <a:spcPts val="0"/>
              </a:spcAft>
              <a:buClr>
                <a:schemeClr val="accent5"/>
              </a:buClr>
              <a:buSzPts val="4800"/>
              <a:buNone/>
              <a:defRPr sz="4800">
                <a:solidFill>
                  <a:schemeClr val="accent5"/>
                </a:solidFill>
              </a:defRPr>
            </a:lvl8pPr>
            <a:lvl9pPr lvl="8" rtl="0" algn="ctr">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1 definition">
  <p:cSld name="SECTION_HEADER_1_1_4">
    <p:spTree>
      <p:nvGrpSpPr>
        <p:cNvPr id="397" name="Shape 397"/>
        <p:cNvGrpSpPr/>
        <p:nvPr/>
      </p:nvGrpSpPr>
      <p:grpSpPr>
        <a:xfrm>
          <a:off x="0" y="0"/>
          <a:ext cx="0" cy="0"/>
          <a:chOff x="0" y="0"/>
          <a:chExt cx="0" cy="0"/>
        </a:xfrm>
      </p:grpSpPr>
      <p:sp>
        <p:nvSpPr>
          <p:cNvPr id="398" name="Google Shape;398;p52"/>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399" name="Google Shape;399;p5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52"/>
          <p:cNvSpPr txBox="1"/>
          <p:nvPr>
            <p:ph idx="1" type="subTitle"/>
          </p:nvPr>
        </p:nvSpPr>
        <p:spPr>
          <a:xfrm>
            <a:off x="431725" y="1797275"/>
            <a:ext cx="2996100" cy="18762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01" name="Google Shape;401;p52"/>
          <p:cNvSpPr txBox="1"/>
          <p:nvPr>
            <p:ph idx="2" type="body"/>
          </p:nvPr>
        </p:nvSpPr>
        <p:spPr>
          <a:xfrm>
            <a:off x="3427825" y="1797275"/>
            <a:ext cx="5284500" cy="1876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02" name="Google Shape;402;p5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03" name="Google Shape;403;p5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2 definitions">
  <p:cSld name="SECTION_HEADER_1_1_3_2">
    <p:spTree>
      <p:nvGrpSpPr>
        <p:cNvPr id="404" name="Shape 404"/>
        <p:cNvGrpSpPr/>
        <p:nvPr/>
      </p:nvGrpSpPr>
      <p:grpSpPr>
        <a:xfrm>
          <a:off x="0" y="0"/>
          <a:ext cx="0" cy="0"/>
          <a:chOff x="0" y="0"/>
          <a:chExt cx="0" cy="0"/>
        </a:xfrm>
      </p:grpSpPr>
      <p:sp>
        <p:nvSpPr>
          <p:cNvPr id="405" name="Google Shape;405;p5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06" name="Google Shape;406;p53"/>
          <p:cNvSpPr txBox="1"/>
          <p:nvPr>
            <p:ph idx="1" type="body"/>
          </p:nvPr>
        </p:nvSpPr>
        <p:spPr>
          <a:xfrm>
            <a:off x="3427825" y="111835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07" name="Google Shape;407;p5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3"/>
          <p:cNvSpPr txBox="1"/>
          <p:nvPr>
            <p:ph idx="2" type="subTitle"/>
          </p:nvPr>
        </p:nvSpPr>
        <p:spPr>
          <a:xfrm>
            <a:off x="431725" y="1118338"/>
            <a:ext cx="2996100" cy="15522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09" name="Google Shape;409;p53"/>
          <p:cNvSpPr txBox="1"/>
          <p:nvPr>
            <p:ph idx="3" type="subTitle"/>
          </p:nvPr>
        </p:nvSpPr>
        <p:spPr>
          <a:xfrm>
            <a:off x="431725" y="2890790"/>
            <a:ext cx="2996100" cy="1552200"/>
          </a:xfrm>
          <a:prstGeom prst="rect">
            <a:avLst/>
          </a:prstGeom>
          <a:solidFill>
            <a:schemeClr val="accent2"/>
          </a:solidFill>
        </p:spPr>
        <p:txBody>
          <a:bodyPr anchorCtr="0" anchor="ctr" bIns="182875" lIns="182875" spcFirstLastPara="1" rIns="182875" wrap="square" tIns="182875">
            <a:noAutofit/>
          </a:bodyPr>
          <a:lstStyle>
            <a:lvl1pPr lvl="0" rtl="0">
              <a:spcBef>
                <a:spcPts val="0"/>
              </a:spcBef>
              <a:spcAft>
                <a:spcPts val="0"/>
              </a:spcAft>
              <a:buClr>
                <a:schemeClr val="lt1"/>
              </a:buClr>
              <a:buSzPts val="1800"/>
              <a:buNone/>
              <a:defRPr b="1" sz="1800">
                <a:solidFill>
                  <a:schemeClr val="lt1"/>
                </a:solidFill>
              </a:defRPr>
            </a:lvl1pPr>
            <a:lvl2pPr lvl="1" rtl="0">
              <a:spcBef>
                <a:spcPts val="1000"/>
              </a:spcBef>
              <a:spcAft>
                <a:spcPts val="0"/>
              </a:spcAft>
              <a:buClr>
                <a:schemeClr val="lt1"/>
              </a:buClr>
              <a:buSzPts val="1800"/>
              <a:buNone/>
              <a:defRPr b="1" sz="1800">
                <a:solidFill>
                  <a:schemeClr val="lt1"/>
                </a:solidFill>
              </a:defRPr>
            </a:lvl2pPr>
            <a:lvl3pPr lvl="2" rtl="0">
              <a:spcBef>
                <a:spcPts val="1000"/>
              </a:spcBef>
              <a:spcAft>
                <a:spcPts val="0"/>
              </a:spcAft>
              <a:buClr>
                <a:schemeClr val="lt1"/>
              </a:buClr>
              <a:buSzPts val="1800"/>
              <a:buNone/>
              <a:defRPr b="1" sz="1800">
                <a:solidFill>
                  <a:schemeClr val="lt1"/>
                </a:solidFill>
              </a:defRPr>
            </a:lvl3pPr>
            <a:lvl4pPr lvl="3" rtl="0">
              <a:spcBef>
                <a:spcPts val="1000"/>
              </a:spcBef>
              <a:spcAft>
                <a:spcPts val="0"/>
              </a:spcAft>
              <a:buClr>
                <a:schemeClr val="lt1"/>
              </a:buClr>
              <a:buSzPts val="1800"/>
              <a:buNone/>
              <a:defRPr b="1" sz="1800">
                <a:solidFill>
                  <a:schemeClr val="lt1"/>
                </a:solidFill>
              </a:defRPr>
            </a:lvl4pPr>
            <a:lvl5pPr lvl="4" rtl="0">
              <a:spcBef>
                <a:spcPts val="1000"/>
              </a:spcBef>
              <a:spcAft>
                <a:spcPts val="0"/>
              </a:spcAft>
              <a:buClr>
                <a:schemeClr val="lt1"/>
              </a:buClr>
              <a:buSzPts val="1800"/>
              <a:buNone/>
              <a:defRPr b="1" sz="1800">
                <a:solidFill>
                  <a:schemeClr val="lt1"/>
                </a:solidFill>
              </a:defRPr>
            </a:lvl5pPr>
            <a:lvl6pPr lvl="5" rtl="0">
              <a:spcBef>
                <a:spcPts val="1000"/>
              </a:spcBef>
              <a:spcAft>
                <a:spcPts val="0"/>
              </a:spcAft>
              <a:buClr>
                <a:schemeClr val="lt1"/>
              </a:buClr>
              <a:buSzPts val="1800"/>
              <a:buNone/>
              <a:defRPr b="1" sz="1800">
                <a:solidFill>
                  <a:schemeClr val="lt1"/>
                </a:solidFill>
              </a:defRPr>
            </a:lvl6pPr>
            <a:lvl7pPr lvl="6" rtl="0">
              <a:spcBef>
                <a:spcPts val="1000"/>
              </a:spcBef>
              <a:spcAft>
                <a:spcPts val="0"/>
              </a:spcAft>
              <a:buClr>
                <a:schemeClr val="lt1"/>
              </a:buClr>
              <a:buSzPts val="1800"/>
              <a:buNone/>
              <a:defRPr b="1" sz="1800">
                <a:solidFill>
                  <a:schemeClr val="lt1"/>
                </a:solidFill>
              </a:defRPr>
            </a:lvl7pPr>
            <a:lvl8pPr lvl="7" rtl="0">
              <a:spcBef>
                <a:spcPts val="1000"/>
              </a:spcBef>
              <a:spcAft>
                <a:spcPts val="0"/>
              </a:spcAft>
              <a:buClr>
                <a:schemeClr val="lt1"/>
              </a:buClr>
              <a:buSzPts val="1800"/>
              <a:buNone/>
              <a:defRPr b="1" sz="1800">
                <a:solidFill>
                  <a:schemeClr val="lt1"/>
                </a:solidFill>
              </a:defRPr>
            </a:lvl8pPr>
            <a:lvl9pPr lvl="8" rtl="0">
              <a:spcBef>
                <a:spcPts val="1000"/>
              </a:spcBef>
              <a:spcAft>
                <a:spcPts val="1000"/>
              </a:spcAft>
              <a:buClr>
                <a:schemeClr val="lt1"/>
              </a:buClr>
              <a:buSzPts val="1800"/>
              <a:buNone/>
              <a:defRPr b="1" sz="1800">
                <a:solidFill>
                  <a:schemeClr val="lt1"/>
                </a:solidFill>
              </a:defRPr>
            </a:lvl9pPr>
          </a:lstStyle>
          <a:p/>
        </p:txBody>
      </p:sp>
      <p:sp>
        <p:nvSpPr>
          <p:cNvPr id="410" name="Google Shape;410;p53"/>
          <p:cNvSpPr txBox="1"/>
          <p:nvPr>
            <p:ph idx="4" type="body"/>
          </p:nvPr>
        </p:nvSpPr>
        <p:spPr>
          <a:xfrm>
            <a:off x="3427825" y="289080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11" name="Google Shape;411;p53"/>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12" name="Google Shape;412;p5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3 definitions">
  <p:cSld name="SECTION_HEADER_1_1_3_1_1">
    <p:spTree>
      <p:nvGrpSpPr>
        <p:cNvPr id="413" name="Shape 413"/>
        <p:cNvGrpSpPr/>
        <p:nvPr/>
      </p:nvGrpSpPr>
      <p:grpSpPr>
        <a:xfrm>
          <a:off x="0" y="0"/>
          <a:ext cx="0" cy="0"/>
          <a:chOff x="0" y="0"/>
          <a:chExt cx="0" cy="0"/>
        </a:xfrm>
      </p:grpSpPr>
      <p:sp>
        <p:nvSpPr>
          <p:cNvPr id="414" name="Google Shape;414;p54"/>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15" name="Google Shape;415;p54"/>
          <p:cNvSpPr txBox="1"/>
          <p:nvPr>
            <p:ph idx="1" type="body"/>
          </p:nvPr>
        </p:nvSpPr>
        <p:spPr>
          <a:xfrm>
            <a:off x="5507425" y="3434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16" name="Google Shape;416;p5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4"/>
          <p:cNvSpPr txBox="1"/>
          <p:nvPr>
            <p:ph idx="2" type="subTitle"/>
          </p:nvPr>
        </p:nvSpPr>
        <p:spPr>
          <a:xfrm>
            <a:off x="3690300" y="343475"/>
            <a:ext cx="1817100" cy="1263900"/>
          </a:xfrm>
          <a:prstGeom prst="rect">
            <a:avLst/>
          </a:prstGeom>
          <a:solidFill>
            <a:schemeClr val="accent1"/>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18" name="Google Shape;418;p54"/>
          <p:cNvSpPr txBox="1"/>
          <p:nvPr>
            <p:ph idx="3" type="subTitle"/>
          </p:nvPr>
        </p:nvSpPr>
        <p:spPr>
          <a:xfrm>
            <a:off x="3690300" y="1748786"/>
            <a:ext cx="1817100" cy="1263900"/>
          </a:xfrm>
          <a:prstGeom prst="rect">
            <a:avLst/>
          </a:prstGeom>
          <a:solidFill>
            <a:schemeClr val="accent2"/>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19" name="Google Shape;419;p54"/>
          <p:cNvSpPr txBox="1"/>
          <p:nvPr>
            <p:ph idx="4" type="subTitle"/>
          </p:nvPr>
        </p:nvSpPr>
        <p:spPr>
          <a:xfrm>
            <a:off x="431725" y="2726875"/>
            <a:ext cx="2826600" cy="83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0" name="Google Shape;420;p54"/>
          <p:cNvSpPr txBox="1"/>
          <p:nvPr>
            <p:ph idx="5" type="subTitle"/>
          </p:nvPr>
        </p:nvSpPr>
        <p:spPr>
          <a:xfrm>
            <a:off x="3690300" y="3154097"/>
            <a:ext cx="1817100" cy="1263900"/>
          </a:xfrm>
          <a:prstGeom prst="rect">
            <a:avLst/>
          </a:prstGeom>
          <a:solidFill>
            <a:schemeClr val="accent3"/>
          </a:solidFill>
        </p:spPr>
        <p:txBody>
          <a:bodyPr anchorCtr="0" anchor="ctr" bIns="182875" lIns="182875" spcFirstLastPara="1" rIns="182875" wrap="square" tIns="182875">
            <a:noAutofit/>
          </a:bodyPr>
          <a:lstStyle>
            <a:lvl1pPr lvl="0" rtl="0">
              <a:spcBef>
                <a:spcPts val="0"/>
              </a:spcBef>
              <a:spcAft>
                <a:spcPts val="0"/>
              </a:spcAft>
              <a:buClr>
                <a:schemeClr val="lt1"/>
              </a:buClr>
              <a:buSzPts val="1600"/>
              <a:buNone/>
              <a:defRPr b="1">
                <a:solidFill>
                  <a:schemeClr val="lt1"/>
                </a:solidFill>
              </a:defRPr>
            </a:lvl1pPr>
            <a:lvl2pPr lvl="1" rtl="0">
              <a:spcBef>
                <a:spcPts val="1000"/>
              </a:spcBef>
              <a:spcAft>
                <a:spcPts val="0"/>
              </a:spcAft>
              <a:buClr>
                <a:schemeClr val="lt1"/>
              </a:buClr>
              <a:buSzPts val="1600"/>
              <a:buNone/>
              <a:defRPr b="1">
                <a:solidFill>
                  <a:schemeClr val="lt1"/>
                </a:solidFill>
              </a:defRPr>
            </a:lvl2pPr>
            <a:lvl3pPr lvl="2" rtl="0">
              <a:spcBef>
                <a:spcPts val="1000"/>
              </a:spcBef>
              <a:spcAft>
                <a:spcPts val="0"/>
              </a:spcAft>
              <a:buClr>
                <a:schemeClr val="lt1"/>
              </a:buClr>
              <a:buSzPts val="1600"/>
              <a:buNone/>
              <a:defRPr b="1">
                <a:solidFill>
                  <a:schemeClr val="lt1"/>
                </a:solidFill>
              </a:defRPr>
            </a:lvl3pPr>
            <a:lvl4pPr lvl="3" rtl="0">
              <a:spcBef>
                <a:spcPts val="1000"/>
              </a:spcBef>
              <a:spcAft>
                <a:spcPts val="0"/>
              </a:spcAft>
              <a:buClr>
                <a:schemeClr val="lt1"/>
              </a:buClr>
              <a:buSzPts val="1600"/>
              <a:buNone/>
              <a:defRPr b="1">
                <a:solidFill>
                  <a:schemeClr val="lt1"/>
                </a:solidFill>
              </a:defRPr>
            </a:lvl4pPr>
            <a:lvl5pPr lvl="4" rtl="0">
              <a:spcBef>
                <a:spcPts val="1000"/>
              </a:spcBef>
              <a:spcAft>
                <a:spcPts val="0"/>
              </a:spcAft>
              <a:buClr>
                <a:schemeClr val="lt1"/>
              </a:buClr>
              <a:buSzPts val="1600"/>
              <a:buNone/>
              <a:defRPr b="1">
                <a:solidFill>
                  <a:schemeClr val="lt1"/>
                </a:solidFill>
              </a:defRPr>
            </a:lvl5pPr>
            <a:lvl6pPr lvl="5" rtl="0">
              <a:spcBef>
                <a:spcPts val="1000"/>
              </a:spcBef>
              <a:spcAft>
                <a:spcPts val="0"/>
              </a:spcAft>
              <a:buClr>
                <a:schemeClr val="lt1"/>
              </a:buClr>
              <a:buSzPts val="1600"/>
              <a:buNone/>
              <a:defRPr b="1">
                <a:solidFill>
                  <a:schemeClr val="lt1"/>
                </a:solidFill>
              </a:defRPr>
            </a:lvl6pPr>
            <a:lvl7pPr lvl="6" rtl="0">
              <a:spcBef>
                <a:spcPts val="1000"/>
              </a:spcBef>
              <a:spcAft>
                <a:spcPts val="0"/>
              </a:spcAft>
              <a:buClr>
                <a:schemeClr val="lt1"/>
              </a:buClr>
              <a:buSzPts val="1600"/>
              <a:buNone/>
              <a:defRPr b="1">
                <a:solidFill>
                  <a:schemeClr val="lt1"/>
                </a:solidFill>
              </a:defRPr>
            </a:lvl7pPr>
            <a:lvl8pPr lvl="7" rtl="0">
              <a:spcBef>
                <a:spcPts val="1000"/>
              </a:spcBef>
              <a:spcAft>
                <a:spcPts val="0"/>
              </a:spcAft>
              <a:buClr>
                <a:schemeClr val="lt1"/>
              </a:buClr>
              <a:buSzPts val="1600"/>
              <a:buNone/>
              <a:defRPr b="1">
                <a:solidFill>
                  <a:schemeClr val="lt1"/>
                </a:solidFill>
              </a:defRPr>
            </a:lvl8pPr>
            <a:lvl9pPr lvl="8" rtl="0">
              <a:spcBef>
                <a:spcPts val="1000"/>
              </a:spcBef>
              <a:spcAft>
                <a:spcPts val="1000"/>
              </a:spcAft>
              <a:buClr>
                <a:schemeClr val="lt1"/>
              </a:buClr>
              <a:buSzPts val="1600"/>
              <a:buNone/>
              <a:defRPr b="1">
                <a:solidFill>
                  <a:schemeClr val="lt1"/>
                </a:solidFill>
              </a:defRPr>
            </a:lvl9pPr>
          </a:lstStyle>
          <a:p/>
        </p:txBody>
      </p:sp>
      <p:sp>
        <p:nvSpPr>
          <p:cNvPr id="421" name="Google Shape;421;p54"/>
          <p:cNvSpPr txBox="1"/>
          <p:nvPr>
            <p:ph idx="6" type="body"/>
          </p:nvPr>
        </p:nvSpPr>
        <p:spPr>
          <a:xfrm>
            <a:off x="5507425" y="17487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22" name="Google Shape;422;p54"/>
          <p:cNvSpPr txBox="1"/>
          <p:nvPr>
            <p:ph idx="7" type="body"/>
          </p:nvPr>
        </p:nvSpPr>
        <p:spPr>
          <a:xfrm>
            <a:off x="5507425" y="31540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423" name="Google Shape;423;p54"/>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24" name="Google Shape;424;p54"/>
          <p:cNvSpPr txBox="1"/>
          <p:nvPr>
            <p:ph type="title"/>
          </p:nvPr>
        </p:nvSpPr>
        <p:spPr>
          <a:xfrm>
            <a:off x="431725" y="1572375"/>
            <a:ext cx="2826600" cy="10869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4 definitions">
  <p:cSld name="SECTION_HEADER_1_1_2_1_1">
    <p:spTree>
      <p:nvGrpSpPr>
        <p:cNvPr id="425" name="Shape 425"/>
        <p:cNvGrpSpPr/>
        <p:nvPr/>
      </p:nvGrpSpPr>
      <p:grpSpPr>
        <a:xfrm>
          <a:off x="0" y="0"/>
          <a:ext cx="0" cy="0"/>
          <a:chOff x="0" y="0"/>
          <a:chExt cx="0" cy="0"/>
        </a:xfrm>
      </p:grpSpPr>
      <p:sp>
        <p:nvSpPr>
          <p:cNvPr id="426" name="Google Shape;426;p55"/>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27" name="Google Shape;427;p55"/>
          <p:cNvSpPr txBox="1"/>
          <p:nvPr>
            <p:ph idx="1" type="body"/>
          </p:nvPr>
        </p:nvSpPr>
        <p:spPr>
          <a:xfrm>
            <a:off x="4681550" y="1152975"/>
            <a:ext cx="4030800" cy="1552200"/>
          </a:xfrm>
          <a:prstGeom prst="rect">
            <a:avLst/>
          </a:prstGeom>
          <a:solidFill>
            <a:schemeClr val="accent2"/>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28" name="Google Shape;428;p55"/>
          <p:cNvSpPr txBox="1"/>
          <p:nvPr>
            <p:ph idx="2" type="body"/>
          </p:nvPr>
        </p:nvSpPr>
        <p:spPr>
          <a:xfrm>
            <a:off x="4681550" y="2870000"/>
            <a:ext cx="4030800" cy="1552200"/>
          </a:xfrm>
          <a:prstGeom prst="rect">
            <a:avLst/>
          </a:prstGeom>
          <a:solidFill>
            <a:schemeClr val="accent5"/>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29" name="Google Shape;429;p55"/>
          <p:cNvSpPr txBox="1"/>
          <p:nvPr>
            <p:ph idx="3" type="body"/>
          </p:nvPr>
        </p:nvSpPr>
        <p:spPr>
          <a:xfrm>
            <a:off x="431825" y="2870000"/>
            <a:ext cx="4030800" cy="1552200"/>
          </a:xfrm>
          <a:prstGeom prst="rect">
            <a:avLst/>
          </a:prstGeom>
          <a:solidFill>
            <a:schemeClr val="accent3"/>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30" name="Google Shape;430;p55"/>
          <p:cNvSpPr txBox="1"/>
          <p:nvPr>
            <p:ph idx="4" type="body"/>
          </p:nvPr>
        </p:nvSpPr>
        <p:spPr>
          <a:xfrm>
            <a:off x="431825" y="1152975"/>
            <a:ext cx="4030800" cy="1552200"/>
          </a:xfrm>
          <a:prstGeom prst="rect">
            <a:avLst/>
          </a:prstGeom>
          <a:solidFill>
            <a:schemeClr val="accent1"/>
          </a:solidFill>
        </p:spPr>
        <p:txBody>
          <a:bodyPr anchorCtr="0" anchor="ctr" bIns="91425" lIns="182875" spcFirstLastPara="1" rIns="182875" wrap="square" tIns="5486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sz="1400">
                <a:solidFill>
                  <a:schemeClr val="lt1"/>
                </a:solidFill>
              </a:defRPr>
            </a:lvl2pPr>
            <a:lvl3pPr indent="-317500" lvl="2" marL="1371600" rtl="0">
              <a:spcBef>
                <a:spcPts val="1000"/>
              </a:spcBef>
              <a:spcAft>
                <a:spcPts val="0"/>
              </a:spcAft>
              <a:buClr>
                <a:schemeClr val="lt1"/>
              </a:buClr>
              <a:buSzPts val="1400"/>
              <a:buChar char="●"/>
              <a:defRPr sz="1400">
                <a:solidFill>
                  <a:schemeClr val="lt1"/>
                </a:solidFill>
              </a:defRPr>
            </a:lvl3pPr>
            <a:lvl4pPr indent="-317500" lvl="3" marL="1828800" rtl="0">
              <a:spcBef>
                <a:spcPts val="1000"/>
              </a:spcBef>
              <a:spcAft>
                <a:spcPts val="0"/>
              </a:spcAft>
              <a:buClr>
                <a:schemeClr val="lt1"/>
              </a:buClr>
              <a:buSzPts val="1400"/>
              <a:buChar char="●"/>
              <a:defRPr sz="1400">
                <a:solidFill>
                  <a:schemeClr val="lt1"/>
                </a:solidFill>
              </a:defRPr>
            </a:lvl4pPr>
            <a:lvl5pPr indent="-317500" lvl="4" marL="2286000" rtl="0">
              <a:spcBef>
                <a:spcPts val="1000"/>
              </a:spcBef>
              <a:spcAft>
                <a:spcPts val="0"/>
              </a:spcAft>
              <a:buClr>
                <a:schemeClr val="lt1"/>
              </a:buClr>
              <a:buSzPts val="1400"/>
              <a:buChar char="●"/>
              <a:defRPr sz="1400">
                <a:solidFill>
                  <a:schemeClr val="lt1"/>
                </a:solidFill>
              </a:defRPr>
            </a:lvl5pPr>
            <a:lvl6pPr indent="-317500" lvl="5" marL="2743200" rtl="0">
              <a:spcBef>
                <a:spcPts val="1000"/>
              </a:spcBef>
              <a:spcAft>
                <a:spcPts val="0"/>
              </a:spcAft>
              <a:buClr>
                <a:schemeClr val="lt1"/>
              </a:buClr>
              <a:buSzPts val="1400"/>
              <a:buChar char="●"/>
              <a:defRPr sz="1400">
                <a:solidFill>
                  <a:schemeClr val="lt1"/>
                </a:solidFill>
              </a:defRPr>
            </a:lvl6pPr>
            <a:lvl7pPr indent="-317500" lvl="6" marL="3200400" rtl="0">
              <a:spcBef>
                <a:spcPts val="1000"/>
              </a:spcBef>
              <a:spcAft>
                <a:spcPts val="0"/>
              </a:spcAft>
              <a:buClr>
                <a:schemeClr val="lt1"/>
              </a:buClr>
              <a:buSzPts val="1400"/>
              <a:buChar char="●"/>
              <a:defRPr sz="1400">
                <a:solidFill>
                  <a:schemeClr val="lt1"/>
                </a:solidFill>
              </a:defRPr>
            </a:lvl7pPr>
            <a:lvl8pPr indent="-317500" lvl="7" marL="3657600" rtl="0">
              <a:spcBef>
                <a:spcPts val="1000"/>
              </a:spcBef>
              <a:spcAft>
                <a:spcPts val="0"/>
              </a:spcAft>
              <a:buClr>
                <a:schemeClr val="lt1"/>
              </a:buClr>
              <a:buSzPts val="1400"/>
              <a:buChar char="●"/>
              <a:defRPr sz="1400">
                <a:solidFill>
                  <a:schemeClr val="lt1"/>
                </a:solidFill>
              </a:defRPr>
            </a:lvl8pPr>
            <a:lvl9pPr indent="-317500" lvl="8" marL="4114800" rtl="0">
              <a:spcBef>
                <a:spcPts val="1000"/>
              </a:spcBef>
              <a:spcAft>
                <a:spcPts val="1000"/>
              </a:spcAft>
              <a:buClr>
                <a:schemeClr val="lt1"/>
              </a:buClr>
              <a:buSzPts val="1400"/>
              <a:buChar char="●"/>
              <a:defRPr sz="1400">
                <a:solidFill>
                  <a:schemeClr val="lt1"/>
                </a:solidFill>
              </a:defRPr>
            </a:lvl9pPr>
          </a:lstStyle>
          <a:p/>
        </p:txBody>
      </p:sp>
      <p:sp>
        <p:nvSpPr>
          <p:cNvPr id="431" name="Google Shape;431;p5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5"/>
          <p:cNvSpPr txBox="1"/>
          <p:nvPr>
            <p:ph idx="5" type="subTitle"/>
          </p:nvPr>
        </p:nvSpPr>
        <p:spPr>
          <a:xfrm>
            <a:off x="431725" y="1152975"/>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SzPts val="1400"/>
              <a:buNone/>
              <a:defRPr b="1" sz="1400">
                <a:solidFill>
                  <a:schemeClr val="accent1"/>
                </a:solidFill>
              </a:defRPr>
            </a:lvl1pPr>
            <a:lvl2pPr lvl="1" rtl="0" algn="ctr">
              <a:spcBef>
                <a:spcPts val="1000"/>
              </a:spcBef>
              <a:spcAft>
                <a:spcPts val="0"/>
              </a:spcAft>
              <a:buSzPts val="1400"/>
              <a:buNone/>
              <a:defRPr b="1" sz="1400">
                <a:solidFill>
                  <a:schemeClr val="accent1"/>
                </a:solidFill>
              </a:defRPr>
            </a:lvl2pPr>
            <a:lvl3pPr lvl="2" rtl="0" algn="ctr">
              <a:spcBef>
                <a:spcPts val="1000"/>
              </a:spcBef>
              <a:spcAft>
                <a:spcPts val="0"/>
              </a:spcAft>
              <a:buSzPts val="1400"/>
              <a:buNone/>
              <a:defRPr b="1" sz="1400">
                <a:solidFill>
                  <a:schemeClr val="accent1"/>
                </a:solidFill>
              </a:defRPr>
            </a:lvl3pPr>
            <a:lvl4pPr lvl="3" rtl="0" algn="ctr">
              <a:spcBef>
                <a:spcPts val="1000"/>
              </a:spcBef>
              <a:spcAft>
                <a:spcPts val="0"/>
              </a:spcAft>
              <a:buSzPts val="1400"/>
              <a:buNone/>
              <a:defRPr b="1" sz="1400">
                <a:solidFill>
                  <a:schemeClr val="accent1"/>
                </a:solidFill>
              </a:defRPr>
            </a:lvl4pPr>
            <a:lvl5pPr lvl="4" rtl="0" algn="ctr">
              <a:spcBef>
                <a:spcPts val="1000"/>
              </a:spcBef>
              <a:spcAft>
                <a:spcPts val="0"/>
              </a:spcAft>
              <a:buSzPts val="1400"/>
              <a:buNone/>
              <a:defRPr b="1" sz="1400">
                <a:solidFill>
                  <a:schemeClr val="accent1"/>
                </a:solidFill>
              </a:defRPr>
            </a:lvl5pPr>
            <a:lvl6pPr lvl="5" rtl="0" algn="ctr">
              <a:spcBef>
                <a:spcPts val="1000"/>
              </a:spcBef>
              <a:spcAft>
                <a:spcPts val="0"/>
              </a:spcAft>
              <a:buSzPts val="1400"/>
              <a:buNone/>
              <a:defRPr b="1" sz="1400">
                <a:solidFill>
                  <a:schemeClr val="accent1"/>
                </a:solidFill>
              </a:defRPr>
            </a:lvl6pPr>
            <a:lvl7pPr lvl="6" rtl="0" algn="ctr">
              <a:spcBef>
                <a:spcPts val="1000"/>
              </a:spcBef>
              <a:spcAft>
                <a:spcPts val="0"/>
              </a:spcAft>
              <a:buSzPts val="1400"/>
              <a:buNone/>
              <a:defRPr b="1" sz="1400">
                <a:solidFill>
                  <a:schemeClr val="accent1"/>
                </a:solidFill>
              </a:defRPr>
            </a:lvl7pPr>
            <a:lvl8pPr lvl="7" rtl="0" algn="ctr">
              <a:spcBef>
                <a:spcPts val="1000"/>
              </a:spcBef>
              <a:spcAft>
                <a:spcPts val="0"/>
              </a:spcAft>
              <a:buSzPts val="1400"/>
              <a:buNone/>
              <a:defRPr b="1" sz="1400">
                <a:solidFill>
                  <a:schemeClr val="accent1"/>
                </a:solidFill>
              </a:defRPr>
            </a:lvl8pPr>
            <a:lvl9pPr lvl="8" rtl="0" algn="ctr">
              <a:spcBef>
                <a:spcPts val="1000"/>
              </a:spcBef>
              <a:spcAft>
                <a:spcPts val="1000"/>
              </a:spcAft>
              <a:buSzPts val="1400"/>
              <a:buNone/>
              <a:defRPr b="1" sz="1400">
                <a:solidFill>
                  <a:schemeClr val="accent1"/>
                </a:solidFill>
              </a:defRPr>
            </a:lvl9pPr>
          </a:lstStyle>
          <a:p/>
        </p:txBody>
      </p:sp>
      <p:sp>
        <p:nvSpPr>
          <p:cNvPr id="433" name="Google Shape;433;p55"/>
          <p:cNvSpPr txBox="1"/>
          <p:nvPr>
            <p:ph idx="6" type="subTitle"/>
          </p:nvPr>
        </p:nvSpPr>
        <p:spPr>
          <a:xfrm>
            <a:off x="4681551" y="1152975"/>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400"/>
              <a:buNone/>
              <a:defRPr b="1" sz="1400">
                <a:solidFill>
                  <a:schemeClr val="accent2"/>
                </a:solidFill>
              </a:defRPr>
            </a:lvl1pPr>
            <a:lvl2pPr lvl="1" rtl="0" algn="ctr">
              <a:spcBef>
                <a:spcPts val="1000"/>
              </a:spcBef>
              <a:spcAft>
                <a:spcPts val="0"/>
              </a:spcAft>
              <a:buClr>
                <a:schemeClr val="accent2"/>
              </a:buClr>
              <a:buSzPts val="1400"/>
              <a:buNone/>
              <a:defRPr b="1" sz="1400">
                <a:solidFill>
                  <a:schemeClr val="accent2"/>
                </a:solidFill>
              </a:defRPr>
            </a:lvl2pPr>
            <a:lvl3pPr lvl="2" rtl="0" algn="ctr">
              <a:spcBef>
                <a:spcPts val="1000"/>
              </a:spcBef>
              <a:spcAft>
                <a:spcPts val="0"/>
              </a:spcAft>
              <a:buClr>
                <a:schemeClr val="accent2"/>
              </a:buClr>
              <a:buSzPts val="1400"/>
              <a:buNone/>
              <a:defRPr b="1" sz="1400">
                <a:solidFill>
                  <a:schemeClr val="accent2"/>
                </a:solidFill>
              </a:defRPr>
            </a:lvl3pPr>
            <a:lvl4pPr lvl="3" rtl="0" algn="ctr">
              <a:spcBef>
                <a:spcPts val="1000"/>
              </a:spcBef>
              <a:spcAft>
                <a:spcPts val="0"/>
              </a:spcAft>
              <a:buClr>
                <a:schemeClr val="accent2"/>
              </a:buClr>
              <a:buSzPts val="1400"/>
              <a:buNone/>
              <a:defRPr b="1" sz="1400">
                <a:solidFill>
                  <a:schemeClr val="accent2"/>
                </a:solidFill>
              </a:defRPr>
            </a:lvl4pPr>
            <a:lvl5pPr lvl="4" rtl="0" algn="ctr">
              <a:spcBef>
                <a:spcPts val="1000"/>
              </a:spcBef>
              <a:spcAft>
                <a:spcPts val="0"/>
              </a:spcAft>
              <a:buClr>
                <a:schemeClr val="accent2"/>
              </a:buClr>
              <a:buSzPts val="1400"/>
              <a:buNone/>
              <a:defRPr b="1" sz="1400">
                <a:solidFill>
                  <a:schemeClr val="accent2"/>
                </a:solidFill>
              </a:defRPr>
            </a:lvl5pPr>
            <a:lvl6pPr lvl="5" rtl="0" algn="ctr">
              <a:spcBef>
                <a:spcPts val="1000"/>
              </a:spcBef>
              <a:spcAft>
                <a:spcPts val="0"/>
              </a:spcAft>
              <a:buClr>
                <a:schemeClr val="accent2"/>
              </a:buClr>
              <a:buSzPts val="1400"/>
              <a:buNone/>
              <a:defRPr b="1" sz="1400">
                <a:solidFill>
                  <a:schemeClr val="accent2"/>
                </a:solidFill>
              </a:defRPr>
            </a:lvl6pPr>
            <a:lvl7pPr lvl="6" rtl="0" algn="ctr">
              <a:spcBef>
                <a:spcPts val="1000"/>
              </a:spcBef>
              <a:spcAft>
                <a:spcPts val="0"/>
              </a:spcAft>
              <a:buClr>
                <a:schemeClr val="accent2"/>
              </a:buClr>
              <a:buSzPts val="1400"/>
              <a:buNone/>
              <a:defRPr b="1" sz="1400">
                <a:solidFill>
                  <a:schemeClr val="accent2"/>
                </a:solidFill>
              </a:defRPr>
            </a:lvl7pPr>
            <a:lvl8pPr lvl="7" rtl="0" algn="ctr">
              <a:spcBef>
                <a:spcPts val="1000"/>
              </a:spcBef>
              <a:spcAft>
                <a:spcPts val="0"/>
              </a:spcAft>
              <a:buClr>
                <a:schemeClr val="accent2"/>
              </a:buClr>
              <a:buSzPts val="1400"/>
              <a:buNone/>
              <a:defRPr b="1" sz="1400">
                <a:solidFill>
                  <a:schemeClr val="accent2"/>
                </a:solidFill>
              </a:defRPr>
            </a:lvl8pPr>
            <a:lvl9pPr lvl="8" rtl="0" algn="ctr">
              <a:spcBef>
                <a:spcPts val="1000"/>
              </a:spcBef>
              <a:spcAft>
                <a:spcPts val="1000"/>
              </a:spcAft>
              <a:buClr>
                <a:schemeClr val="accent2"/>
              </a:buClr>
              <a:buSzPts val="1400"/>
              <a:buNone/>
              <a:defRPr b="1" sz="1400">
                <a:solidFill>
                  <a:schemeClr val="accent2"/>
                </a:solidFill>
              </a:defRPr>
            </a:lvl9pPr>
          </a:lstStyle>
          <a:p/>
        </p:txBody>
      </p:sp>
      <p:sp>
        <p:nvSpPr>
          <p:cNvPr id="434" name="Google Shape;434;p55"/>
          <p:cNvSpPr txBox="1"/>
          <p:nvPr>
            <p:ph idx="7" type="subTitle"/>
          </p:nvPr>
        </p:nvSpPr>
        <p:spPr>
          <a:xfrm>
            <a:off x="431775" y="2870000"/>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400"/>
              <a:buNone/>
              <a:defRPr b="1" sz="1400">
                <a:solidFill>
                  <a:schemeClr val="accent3"/>
                </a:solidFill>
              </a:defRPr>
            </a:lvl1pPr>
            <a:lvl2pPr lvl="1" rtl="0" algn="ctr">
              <a:spcBef>
                <a:spcPts val="1000"/>
              </a:spcBef>
              <a:spcAft>
                <a:spcPts val="0"/>
              </a:spcAft>
              <a:buClr>
                <a:schemeClr val="accent3"/>
              </a:buClr>
              <a:buSzPts val="1400"/>
              <a:buNone/>
              <a:defRPr b="1" sz="1400">
                <a:solidFill>
                  <a:schemeClr val="accent3"/>
                </a:solidFill>
              </a:defRPr>
            </a:lvl2pPr>
            <a:lvl3pPr lvl="2" rtl="0" algn="ctr">
              <a:spcBef>
                <a:spcPts val="1000"/>
              </a:spcBef>
              <a:spcAft>
                <a:spcPts val="0"/>
              </a:spcAft>
              <a:buClr>
                <a:schemeClr val="accent3"/>
              </a:buClr>
              <a:buSzPts val="1400"/>
              <a:buNone/>
              <a:defRPr b="1" sz="1400">
                <a:solidFill>
                  <a:schemeClr val="accent3"/>
                </a:solidFill>
              </a:defRPr>
            </a:lvl3pPr>
            <a:lvl4pPr lvl="3" rtl="0" algn="ctr">
              <a:spcBef>
                <a:spcPts val="1000"/>
              </a:spcBef>
              <a:spcAft>
                <a:spcPts val="0"/>
              </a:spcAft>
              <a:buClr>
                <a:schemeClr val="accent3"/>
              </a:buClr>
              <a:buSzPts val="1400"/>
              <a:buNone/>
              <a:defRPr b="1" sz="1400">
                <a:solidFill>
                  <a:schemeClr val="accent3"/>
                </a:solidFill>
              </a:defRPr>
            </a:lvl4pPr>
            <a:lvl5pPr lvl="4" rtl="0" algn="ctr">
              <a:spcBef>
                <a:spcPts val="1000"/>
              </a:spcBef>
              <a:spcAft>
                <a:spcPts val="0"/>
              </a:spcAft>
              <a:buClr>
                <a:schemeClr val="accent3"/>
              </a:buClr>
              <a:buSzPts val="1400"/>
              <a:buNone/>
              <a:defRPr b="1" sz="1400">
                <a:solidFill>
                  <a:schemeClr val="accent3"/>
                </a:solidFill>
              </a:defRPr>
            </a:lvl5pPr>
            <a:lvl6pPr lvl="5" rtl="0" algn="ctr">
              <a:spcBef>
                <a:spcPts val="1000"/>
              </a:spcBef>
              <a:spcAft>
                <a:spcPts val="0"/>
              </a:spcAft>
              <a:buClr>
                <a:schemeClr val="accent3"/>
              </a:buClr>
              <a:buSzPts val="1400"/>
              <a:buNone/>
              <a:defRPr b="1" sz="1400">
                <a:solidFill>
                  <a:schemeClr val="accent3"/>
                </a:solidFill>
              </a:defRPr>
            </a:lvl6pPr>
            <a:lvl7pPr lvl="6" rtl="0" algn="ctr">
              <a:spcBef>
                <a:spcPts val="1000"/>
              </a:spcBef>
              <a:spcAft>
                <a:spcPts val="0"/>
              </a:spcAft>
              <a:buClr>
                <a:schemeClr val="accent3"/>
              </a:buClr>
              <a:buSzPts val="1400"/>
              <a:buNone/>
              <a:defRPr b="1" sz="1400">
                <a:solidFill>
                  <a:schemeClr val="accent3"/>
                </a:solidFill>
              </a:defRPr>
            </a:lvl7pPr>
            <a:lvl8pPr lvl="7" rtl="0" algn="ctr">
              <a:spcBef>
                <a:spcPts val="1000"/>
              </a:spcBef>
              <a:spcAft>
                <a:spcPts val="0"/>
              </a:spcAft>
              <a:buClr>
                <a:schemeClr val="accent3"/>
              </a:buClr>
              <a:buSzPts val="1400"/>
              <a:buNone/>
              <a:defRPr b="1" sz="1400">
                <a:solidFill>
                  <a:schemeClr val="accent3"/>
                </a:solidFill>
              </a:defRPr>
            </a:lvl8pPr>
            <a:lvl9pPr lvl="8" rtl="0" algn="ctr">
              <a:spcBef>
                <a:spcPts val="1000"/>
              </a:spcBef>
              <a:spcAft>
                <a:spcPts val="1000"/>
              </a:spcAft>
              <a:buClr>
                <a:schemeClr val="accent3"/>
              </a:buClr>
              <a:buSzPts val="1400"/>
              <a:buNone/>
              <a:defRPr b="1" sz="1400">
                <a:solidFill>
                  <a:schemeClr val="accent3"/>
                </a:solidFill>
              </a:defRPr>
            </a:lvl9pPr>
          </a:lstStyle>
          <a:p/>
        </p:txBody>
      </p:sp>
      <p:sp>
        <p:nvSpPr>
          <p:cNvPr id="435" name="Google Shape;435;p55"/>
          <p:cNvSpPr txBox="1"/>
          <p:nvPr>
            <p:ph idx="8" type="subTitle"/>
          </p:nvPr>
        </p:nvSpPr>
        <p:spPr>
          <a:xfrm>
            <a:off x="4681550" y="2870000"/>
            <a:ext cx="4030800" cy="396000"/>
          </a:xfrm>
          <a:prstGeom prst="rect">
            <a:avLst/>
          </a:prstGeom>
          <a:solidFill>
            <a:schemeClr val="lt1"/>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400"/>
              <a:buNone/>
              <a:defRPr b="1" sz="1400">
                <a:solidFill>
                  <a:schemeClr val="accent5"/>
                </a:solidFill>
              </a:defRPr>
            </a:lvl1pPr>
            <a:lvl2pPr lvl="1" rtl="0" algn="ctr">
              <a:spcBef>
                <a:spcPts val="1000"/>
              </a:spcBef>
              <a:spcAft>
                <a:spcPts val="0"/>
              </a:spcAft>
              <a:buClr>
                <a:schemeClr val="accent5"/>
              </a:buClr>
              <a:buSzPts val="1400"/>
              <a:buNone/>
              <a:defRPr b="1" sz="1400">
                <a:solidFill>
                  <a:schemeClr val="accent5"/>
                </a:solidFill>
              </a:defRPr>
            </a:lvl2pPr>
            <a:lvl3pPr lvl="2" rtl="0" algn="ctr">
              <a:spcBef>
                <a:spcPts val="1000"/>
              </a:spcBef>
              <a:spcAft>
                <a:spcPts val="0"/>
              </a:spcAft>
              <a:buClr>
                <a:schemeClr val="accent5"/>
              </a:buClr>
              <a:buSzPts val="1400"/>
              <a:buNone/>
              <a:defRPr b="1" sz="1400">
                <a:solidFill>
                  <a:schemeClr val="accent5"/>
                </a:solidFill>
              </a:defRPr>
            </a:lvl3pPr>
            <a:lvl4pPr lvl="3" rtl="0" algn="ctr">
              <a:spcBef>
                <a:spcPts val="1000"/>
              </a:spcBef>
              <a:spcAft>
                <a:spcPts val="0"/>
              </a:spcAft>
              <a:buClr>
                <a:schemeClr val="accent5"/>
              </a:buClr>
              <a:buSzPts val="1400"/>
              <a:buNone/>
              <a:defRPr b="1" sz="1400">
                <a:solidFill>
                  <a:schemeClr val="accent5"/>
                </a:solidFill>
              </a:defRPr>
            </a:lvl4pPr>
            <a:lvl5pPr lvl="4" rtl="0" algn="ctr">
              <a:spcBef>
                <a:spcPts val="1000"/>
              </a:spcBef>
              <a:spcAft>
                <a:spcPts val="0"/>
              </a:spcAft>
              <a:buClr>
                <a:schemeClr val="accent5"/>
              </a:buClr>
              <a:buSzPts val="1400"/>
              <a:buNone/>
              <a:defRPr b="1" sz="1400">
                <a:solidFill>
                  <a:schemeClr val="accent5"/>
                </a:solidFill>
              </a:defRPr>
            </a:lvl5pPr>
            <a:lvl6pPr lvl="5" rtl="0" algn="ctr">
              <a:spcBef>
                <a:spcPts val="1000"/>
              </a:spcBef>
              <a:spcAft>
                <a:spcPts val="0"/>
              </a:spcAft>
              <a:buClr>
                <a:schemeClr val="accent5"/>
              </a:buClr>
              <a:buSzPts val="1400"/>
              <a:buNone/>
              <a:defRPr b="1" sz="1400">
                <a:solidFill>
                  <a:schemeClr val="accent5"/>
                </a:solidFill>
              </a:defRPr>
            </a:lvl6pPr>
            <a:lvl7pPr lvl="6" rtl="0" algn="ctr">
              <a:spcBef>
                <a:spcPts val="1000"/>
              </a:spcBef>
              <a:spcAft>
                <a:spcPts val="0"/>
              </a:spcAft>
              <a:buClr>
                <a:schemeClr val="accent5"/>
              </a:buClr>
              <a:buSzPts val="1400"/>
              <a:buNone/>
              <a:defRPr b="1" sz="1400">
                <a:solidFill>
                  <a:schemeClr val="accent5"/>
                </a:solidFill>
              </a:defRPr>
            </a:lvl7pPr>
            <a:lvl8pPr lvl="7" rtl="0" algn="ctr">
              <a:spcBef>
                <a:spcPts val="1000"/>
              </a:spcBef>
              <a:spcAft>
                <a:spcPts val="0"/>
              </a:spcAft>
              <a:buClr>
                <a:schemeClr val="accent5"/>
              </a:buClr>
              <a:buSzPts val="1400"/>
              <a:buNone/>
              <a:defRPr b="1" sz="1400">
                <a:solidFill>
                  <a:schemeClr val="accent5"/>
                </a:solidFill>
              </a:defRPr>
            </a:lvl8pPr>
            <a:lvl9pPr lvl="8" rtl="0" algn="ctr">
              <a:spcBef>
                <a:spcPts val="1000"/>
              </a:spcBef>
              <a:spcAft>
                <a:spcPts val="1000"/>
              </a:spcAft>
              <a:buClr>
                <a:schemeClr val="accent5"/>
              </a:buClr>
              <a:buSzPts val="1400"/>
              <a:buNone/>
              <a:defRPr b="1" sz="1400">
                <a:solidFill>
                  <a:schemeClr val="accent5"/>
                </a:solidFill>
              </a:defRPr>
            </a:lvl9pPr>
          </a:lstStyle>
          <a:p/>
        </p:txBody>
      </p:sp>
      <p:sp>
        <p:nvSpPr>
          <p:cNvPr id="436" name="Google Shape;436;p55"/>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37" name="Google Shape;437;p5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2 boxes">
  <p:cSld name="SECTION_HEADER_1_1_1_1_2_1">
    <p:spTree>
      <p:nvGrpSpPr>
        <p:cNvPr id="438" name="Shape 438"/>
        <p:cNvGrpSpPr/>
        <p:nvPr/>
      </p:nvGrpSpPr>
      <p:grpSpPr>
        <a:xfrm>
          <a:off x="0" y="0"/>
          <a:ext cx="0" cy="0"/>
          <a:chOff x="0" y="0"/>
          <a:chExt cx="0" cy="0"/>
        </a:xfrm>
      </p:grpSpPr>
      <p:sp>
        <p:nvSpPr>
          <p:cNvPr id="439" name="Google Shape;439;p5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56"/>
          <p:cNvSpPr txBox="1"/>
          <p:nvPr>
            <p:ph idx="1" type="subTitle"/>
          </p:nvPr>
        </p:nvSpPr>
        <p:spPr>
          <a:xfrm>
            <a:off x="431725" y="1365975"/>
            <a:ext cx="4030800" cy="2949000"/>
          </a:xfrm>
          <a:prstGeom prst="rect">
            <a:avLst/>
          </a:prstGeom>
          <a:solidFill>
            <a:schemeClr val="accent1"/>
          </a:solidFill>
        </p:spPr>
        <p:txBody>
          <a:bodyPr anchorCtr="0" anchor="ctr" bIns="91425" lIns="274300" spcFirstLastPara="1" rIns="274300" wrap="square" tIns="91425">
            <a:noAutofit/>
          </a:bodyPr>
          <a:lstStyle>
            <a:lvl1pPr lvl="0" rt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rtl="0"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1" name="Google Shape;441;p56"/>
          <p:cNvSpPr txBox="1"/>
          <p:nvPr>
            <p:ph idx="2" type="subTitle"/>
          </p:nvPr>
        </p:nvSpPr>
        <p:spPr>
          <a:xfrm>
            <a:off x="4681525" y="1365975"/>
            <a:ext cx="4030800" cy="2949000"/>
          </a:xfrm>
          <a:prstGeom prst="rect">
            <a:avLst/>
          </a:prstGeom>
          <a:solidFill>
            <a:schemeClr val="accent2"/>
          </a:solidFill>
        </p:spPr>
        <p:txBody>
          <a:bodyPr anchorCtr="0" anchor="ctr" bIns="91425" lIns="274300" spcFirstLastPara="1" rIns="274300" wrap="square" tIns="91425">
            <a:noAutofit/>
          </a:bodyPr>
          <a:lstStyle>
            <a:lvl1pPr lvl="0" rt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rtl="0"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rtl="0"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2" name="Google Shape;442;p5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43" name="Google Shape;443;p5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4 boxes">
  <p:cSld name="SECTION_HEADER_1_1_1_1_3_1">
    <p:spTree>
      <p:nvGrpSpPr>
        <p:cNvPr id="444" name="Shape 444"/>
        <p:cNvGrpSpPr/>
        <p:nvPr/>
      </p:nvGrpSpPr>
      <p:grpSpPr>
        <a:xfrm>
          <a:off x="0" y="0"/>
          <a:ext cx="0" cy="0"/>
          <a:chOff x="0" y="0"/>
          <a:chExt cx="0" cy="0"/>
        </a:xfrm>
      </p:grpSpPr>
      <p:sp>
        <p:nvSpPr>
          <p:cNvPr id="445" name="Google Shape;445;p5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57"/>
          <p:cNvSpPr txBox="1"/>
          <p:nvPr>
            <p:ph idx="1" type="subTitle"/>
          </p:nvPr>
        </p:nvSpPr>
        <p:spPr>
          <a:xfrm>
            <a:off x="431725" y="1152975"/>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rtl="0"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47" name="Google Shape;447;p57"/>
          <p:cNvSpPr txBox="1"/>
          <p:nvPr>
            <p:ph idx="2" type="subTitle"/>
          </p:nvPr>
        </p:nvSpPr>
        <p:spPr>
          <a:xfrm>
            <a:off x="4681529" y="1152975"/>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rtl="0"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48" name="Google Shape;448;p57"/>
          <p:cNvSpPr txBox="1"/>
          <p:nvPr>
            <p:ph idx="3" type="subTitle"/>
          </p:nvPr>
        </p:nvSpPr>
        <p:spPr>
          <a:xfrm>
            <a:off x="431725" y="2946196"/>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rtl="0"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49" name="Google Shape;449;p57"/>
          <p:cNvSpPr txBox="1"/>
          <p:nvPr>
            <p:ph idx="4" type="subTitle"/>
          </p:nvPr>
        </p:nvSpPr>
        <p:spPr>
          <a:xfrm>
            <a:off x="4681529" y="2946196"/>
            <a:ext cx="40308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rtl="0"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0" name="Google Shape;450;p5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51" name="Google Shape;451;p5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5 boxes">
  <p:cSld name="SECTION_HEADER_1_1_1_1_1_1">
    <p:spTree>
      <p:nvGrpSpPr>
        <p:cNvPr id="452" name="Shape 452"/>
        <p:cNvGrpSpPr/>
        <p:nvPr/>
      </p:nvGrpSpPr>
      <p:grpSpPr>
        <a:xfrm>
          <a:off x="0" y="0"/>
          <a:ext cx="0" cy="0"/>
          <a:chOff x="0" y="0"/>
          <a:chExt cx="0" cy="0"/>
        </a:xfrm>
      </p:grpSpPr>
      <p:sp>
        <p:nvSpPr>
          <p:cNvPr id="453" name="Google Shape;453;p5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58"/>
          <p:cNvSpPr txBox="1"/>
          <p:nvPr>
            <p:ph idx="1" type="subTitle"/>
          </p:nvPr>
        </p:nvSpPr>
        <p:spPr>
          <a:xfrm>
            <a:off x="431725"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rtl="0"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rtl="0"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55" name="Google Shape;455;p58"/>
          <p:cNvSpPr txBox="1"/>
          <p:nvPr>
            <p:ph idx="2" type="subTitle"/>
          </p:nvPr>
        </p:nvSpPr>
        <p:spPr>
          <a:xfrm>
            <a:off x="3256073"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rtl="0"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rtl="0"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56" name="Google Shape;456;p58"/>
          <p:cNvSpPr txBox="1"/>
          <p:nvPr>
            <p:ph idx="3" type="subTitle"/>
          </p:nvPr>
        </p:nvSpPr>
        <p:spPr>
          <a:xfrm>
            <a:off x="1838325" y="2946198"/>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rtl="0"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rtl="0"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7" name="Google Shape;457;p58"/>
          <p:cNvSpPr txBox="1"/>
          <p:nvPr>
            <p:ph idx="4" type="subTitle"/>
          </p:nvPr>
        </p:nvSpPr>
        <p:spPr>
          <a:xfrm>
            <a:off x="4673770" y="2946198"/>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1pPr>
            <a:lvl2pPr lvl="1"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2pPr>
            <a:lvl3pPr lvl="2"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3pPr>
            <a:lvl4pPr lvl="3"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4pPr>
            <a:lvl5pPr lvl="4"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5pPr>
            <a:lvl6pPr lvl="5"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6pPr>
            <a:lvl7pPr lvl="6"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7pPr>
            <a:lvl8pPr lvl="7" rtl="0"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8pPr>
            <a:lvl9pPr lvl="8" rtl="0" algn="ctr">
              <a:spcBef>
                <a:spcPts val="1000"/>
              </a:spcBef>
              <a:spcAft>
                <a:spcPts val="1000"/>
              </a:spcAft>
              <a:buClr>
                <a:schemeClr val="accent4"/>
              </a:buClr>
              <a:buSzPts val="1800"/>
              <a:buFont typeface="Inter Black"/>
              <a:buNone/>
              <a:defRPr sz="1800">
                <a:solidFill>
                  <a:schemeClr val="accent4"/>
                </a:solidFill>
                <a:latin typeface="Inter Black"/>
                <a:ea typeface="Inter Black"/>
                <a:cs typeface="Inter Black"/>
                <a:sym typeface="Inter Black"/>
              </a:defRPr>
            </a:lvl9pPr>
          </a:lstStyle>
          <a:p/>
        </p:txBody>
      </p:sp>
      <p:sp>
        <p:nvSpPr>
          <p:cNvPr id="458" name="Google Shape;458;p58"/>
          <p:cNvSpPr txBox="1"/>
          <p:nvPr>
            <p:ph idx="5" type="subTitle"/>
          </p:nvPr>
        </p:nvSpPr>
        <p:spPr>
          <a:xfrm>
            <a:off x="6080420" y="1152975"/>
            <a:ext cx="2631900" cy="1609200"/>
          </a:xfrm>
          <a:prstGeom prst="rect">
            <a:avLst/>
          </a:prstGeom>
          <a:solidFill>
            <a:schemeClr val="lt2"/>
          </a:solidFill>
        </p:spPr>
        <p:txBody>
          <a:bodyPr anchorCtr="0" anchor="ctr" bIns="91425" lIns="182875" spcFirstLastPara="1" rIns="182875" wrap="square" tIns="91425">
            <a:noAutofit/>
          </a:bodyPr>
          <a:lstStyle>
            <a:lvl1pPr lvl="0" rt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rtl="0"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rtl="0"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59" name="Google Shape;459;p58"/>
          <p:cNvSpPr txBox="1"/>
          <p:nvPr>
            <p:ph idx="6"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60" name="Google Shape;460;p5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subtitle, body">
  <p:cSld name="TITLE_AND_BODY_3_1_1_1_1_1_1">
    <p:spTree>
      <p:nvGrpSpPr>
        <p:cNvPr id="461" name="Shape 461"/>
        <p:cNvGrpSpPr/>
        <p:nvPr/>
      </p:nvGrpSpPr>
      <p:grpSpPr>
        <a:xfrm>
          <a:off x="0" y="0"/>
          <a:ext cx="0" cy="0"/>
          <a:chOff x="0" y="0"/>
          <a:chExt cx="0" cy="0"/>
        </a:xfrm>
      </p:grpSpPr>
      <p:sp>
        <p:nvSpPr>
          <p:cNvPr id="462" name="Google Shape;462;p59"/>
          <p:cNvSpPr/>
          <p:nvPr/>
        </p:nvSpPr>
        <p:spPr>
          <a:xfrm flipH="1">
            <a:off x="0" y="-125"/>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3" name="Google Shape;463;p5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59"/>
          <p:cNvSpPr txBox="1"/>
          <p:nvPr>
            <p:ph idx="1" type="body"/>
          </p:nvPr>
        </p:nvSpPr>
        <p:spPr>
          <a:xfrm>
            <a:off x="4498825" y="1597200"/>
            <a:ext cx="41433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Font typeface="Inter Black"/>
              <a:buChar char="●"/>
              <a:defRPr sz="1600">
                <a:solidFill>
                  <a:schemeClr val="accent1"/>
                </a:solidFill>
                <a:latin typeface="Inter Black"/>
                <a:ea typeface="Inter Black"/>
                <a:cs typeface="Inter Black"/>
                <a:sym typeface="Inter Black"/>
              </a:defRPr>
            </a:lvl1pPr>
            <a:lvl2pPr indent="-330200" lvl="1" marL="9144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2pPr>
            <a:lvl3pPr indent="-330200" lvl="2" marL="13716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3pPr>
            <a:lvl4pPr indent="-330200" lvl="3" marL="18288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4pPr>
            <a:lvl5pPr indent="-330200" lvl="4" marL="22860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5pPr>
            <a:lvl6pPr indent="-330200" lvl="5" marL="27432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6pPr>
            <a:lvl7pPr indent="-330200" lvl="6" marL="32004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7pPr>
            <a:lvl8pPr indent="-330200" lvl="7" marL="3657600" rtl="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8pPr>
            <a:lvl9pPr indent="-330200" lvl="8" marL="4114800" rtl="0">
              <a:spcBef>
                <a:spcPts val="1000"/>
              </a:spcBef>
              <a:spcAft>
                <a:spcPts val="1000"/>
              </a:spcAft>
              <a:buSzPts val="1600"/>
              <a:buFont typeface="Inter Black"/>
              <a:buChar char="●"/>
              <a:defRPr>
                <a:solidFill>
                  <a:schemeClr val="accent1"/>
                </a:solidFill>
                <a:latin typeface="Inter Black"/>
                <a:ea typeface="Inter Black"/>
                <a:cs typeface="Inter Black"/>
                <a:sym typeface="Inter Black"/>
              </a:defRPr>
            </a:lvl9pPr>
          </a:lstStyle>
          <a:p/>
        </p:txBody>
      </p:sp>
      <p:pic>
        <p:nvPicPr>
          <p:cNvPr id="465" name="Google Shape;465;p59"/>
          <p:cNvPicPr preferRelativeResize="0"/>
          <p:nvPr/>
        </p:nvPicPr>
        <p:blipFill>
          <a:blip r:embed="rId2">
            <a:alphaModFix/>
          </a:blip>
          <a:stretch>
            <a:fillRect/>
          </a:stretch>
        </p:blipFill>
        <p:spPr>
          <a:xfrm>
            <a:off x="4498825" y="1152475"/>
            <a:ext cx="301158" cy="278973"/>
          </a:xfrm>
          <a:prstGeom prst="rect">
            <a:avLst/>
          </a:prstGeom>
          <a:noFill/>
          <a:ln>
            <a:noFill/>
          </a:ln>
        </p:spPr>
      </p:pic>
      <p:sp>
        <p:nvSpPr>
          <p:cNvPr id="466" name="Google Shape;466;p59"/>
          <p:cNvSpPr txBox="1"/>
          <p:nvPr>
            <p:ph idx="2" type="subTitle"/>
          </p:nvPr>
        </p:nvSpPr>
        <p:spPr>
          <a:xfrm>
            <a:off x="431725" y="1597200"/>
            <a:ext cx="3354000" cy="322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a:solidFill>
                  <a:schemeClr val="accent1"/>
                </a:solidFill>
              </a:defRPr>
            </a:lvl1pPr>
            <a:lvl2pPr lvl="1" rtl="0">
              <a:lnSpc>
                <a:spcPct val="100000"/>
              </a:lnSpc>
              <a:spcBef>
                <a:spcPts val="0"/>
              </a:spcBef>
              <a:spcAft>
                <a:spcPts val="0"/>
              </a:spcAft>
              <a:buSzPts val="1600"/>
              <a:buNone/>
              <a:defRPr b="1">
                <a:solidFill>
                  <a:schemeClr val="accent1"/>
                </a:solidFill>
              </a:defRPr>
            </a:lvl2pPr>
            <a:lvl3pPr lvl="2" rtl="0">
              <a:lnSpc>
                <a:spcPct val="100000"/>
              </a:lnSpc>
              <a:spcBef>
                <a:spcPts val="0"/>
              </a:spcBef>
              <a:spcAft>
                <a:spcPts val="0"/>
              </a:spcAft>
              <a:buSzPts val="1600"/>
              <a:buNone/>
              <a:defRPr b="1">
                <a:solidFill>
                  <a:schemeClr val="accent1"/>
                </a:solidFill>
              </a:defRPr>
            </a:lvl3pPr>
            <a:lvl4pPr lvl="3" rtl="0">
              <a:lnSpc>
                <a:spcPct val="100000"/>
              </a:lnSpc>
              <a:spcBef>
                <a:spcPts val="0"/>
              </a:spcBef>
              <a:spcAft>
                <a:spcPts val="0"/>
              </a:spcAft>
              <a:buSzPts val="1600"/>
              <a:buNone/>
              <a:defRPr b="1">
                <a:solidFill>
                  <a:schemeClr val="accent1"/>
                </a:solidFill>
              </a:defRPr>
            </a:lvl4pPr>
            <a:lvl5pPr lvl="4" rtl="0">
              <a:lnSpc>
                <a:spcPct val="100000"/>
              </a:lnSpc>
              <a:spcBef>
                <a:spcPts val="0"/>
              </a:spcBef>
              <a:spcAft>
                <a:spcPts val="0"/>
              </a:spcAft>
              <a:buSzPts val="1600"/>
              <a:buNone/>
              <a:defRPr b="1">
                <a:solidFill>
                  <a:schemeClr val="accent1"/>
                </a:solidFill>
              </a:defRPr>
            </a:lvl5pPr>
            <a:lvl6pPr lvl="5" rtl="0">
              <a:lnSpc>
                <a:spcPct val="100000"/>
              </a:lnSpc>
              <a:spcBef>
                <a:spcPts val="0"/>
              </a:spcBef>
              <a:spcAft>
                <a:spcPts val="0"/>
              </a:spcAft>
              <a:buSzPts val="1600"/>
              <a:buNone/>
              <a:defRPr b="1">
                <a:solidFill>
                  <a:schemeClr val="accent1"/>
                </a:solidFill>
              </a:defRPr>
            </a:lvl6pPr>
            <a:lvl7pPr lvl="6" rtl="0">
              <a:lnSpc>
                <a:spcPct val="100000"/>
              </a:lnSpc>
              <a:spcBef>
                <a:spcPts val="0"/>
              </a:spcBef>
              <a:spcAft>
                <a:spcPts val="0"/>
              </a:spcAft>
              <a:buSzPts val="1600"/>
              <a:buNone/>
              <a:defRPr b="1">
                <a:solidFill>
                  <a:schemeClr val="accent1"/>
                </a:solidFill>
              </a:defRPr>
            </a:lvl7pPr>
            <a:lvl8pPr lvl="7" rtl="0">
              <a:lnSpc>
                <a:spcPct val="100000"/>
              </a:lnSpc>
              <a:spcBef>
                <a:spcPts val="0"/>
              </a:spcBef>
              <a:spcAft>
                <a:spcPts val="0"/>
              </a:spcAft>
              <a:buSzPts val="1600"/>
              <a:buNone/>
              <a:defRPr b="1">
                <a:solidFill>
                  <a:schemeClr val="accent1"/>
                </a:solidFill>
              </a:defRPr>
            </a:lvl8pPr>
            <a:lvl9pPr lvl="8" rtl="0">
              <a:lnSpc>
                <a:spcPct val="100000"/>
              </a:lnSpc>
              <a:spcBef>
                <a:spcPts val="0"/>
              </a:spcBef>
              <a:spcAft>
                <a:spcPts val="0"/>
              </a:spcAft>
              <a:buSzPts val="1600"/>
              <a:buNone/>
              <a:defRPr b="1">
                <a:solidFill>
                  <a:schemeClr val="accent1"/>
                </a:solidFill>
              </a:defRPr>
            </a:lvl9pPr>
          </a:lstStyle>
          <a:p/>
        </p:txBody>
      </p:sp>
      <p:sp>
        <p:nvSpPr>
          <p:cNvPr id="467" name="Google Shape;467;p59"/>
          <p:cNvSpPr txBox="1"/>
          <p:nvPr>
            <p:ph idx="3" type="body"/>
          </p:nvPr>
        </p:nvSpPr>
        <p:spPr>
          <a:xfrm>
            <a:off x="431725" y="2019250"/>
            <a:ext cx="3354000" cy="2349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dk1"/>
              </a:buClr>
              <a:buSzPts val="1400"/>
              <a:buChar char="●"/>
              <a:defRPr sz="1400">
                <a:solidFill>
                  <a:schemeClr val="dk1"/>
                </a:solidFill>
              </a:defRPr>
            </a:lvl1pPr>
            <a:lvl2pPr indent="-317500" lvl="1" marL="914400" rtl="0">
              <a:spcBef>
                <a:spcPts val="1000"/>
              </a:spcBef>
              <a:spcAft>
                <a:spcPts val="0"/>
              </a:spcAft>
              <a:buClr>
                <a:schemeClr val="dk1"/>
              </a:buClr>
              <a:buSzPts val="1400"/>
              <a:buChar char="●"/>
              <a:defRPr sz="1400">
                <a:solidFill>
                  <a:schemeClr val="dk1"/>
                </a:solidFill>
              </a:defRPr>
            </a:lvl2pPr>
            <a:lvl3pPr indent="-317500" lvl="2" marL="1371600" rtl="0">
              <a:spcBef>
                <a:spcPts val="1000"/>
              </a:spcBef>
              <a:spcAft>
                <a:spcPts val="0"/>
              </a:spcAft>
              <a:buClr>
                <a:schemeClr val="dk1"/>
              </a:buClr>
              <a:buSzPts val="1400"/>
              <a:buChar char="●"/>
              <a:defRPr sz="1400">
                <a:solidFill>
                  <a:schemeClr val="dk1"/>
                </a:solidFill>
              </a:defRPr>
            </a:lvl3pPr>
            <a:lvl4pPr indent="-317500" lvl="3" marL="1828800" rtl="0">
              <a:spcBef>
                <a:spcPts val="1000"/>
              </a:spcBef>
              <a:spcAft>
                <a:spcPts val="0"/>
              </a:spcAft>
              <a:buClr>
                <a:schemeClr val="dk1"/>
              </a:buClr>
              <a:buSzPts val="1400"/>
              <a:buChar char="●"/>
              <a:defRPr sz="1400">
                <a:solidFill>
                  <a:schemeClr val="dk1"/>
                </a:solidFill>
              </a:defRPr>
            </a:lvl4pPr>
            <a:lvl5pPr indent="-317500" lvl="4" marL="2286000" rtl="0">
              <a:spcBef>
                <a:spcPts val="1000"/>
              </a:spcBef>
              <a:spcAft>
                <a:spcPts val="0"/>
              </a:spcAft>
              <a:buClr>
                <a:schemeClr val="dk1"/>
              </a:buClr>
              <a:buSzPts val="1400"/>
              <a:buChar char="●"/>
              <a:defRPr sz="1400">
                <a:solidFill>
                  <a:schemeClr val="dk1"/>
                </a:solidFill>
              </a:defRPr>
            </a:lvl5pPr>
            <a:lvl6pPr indent="-317500" lvl="5" marL="2743200" rtl="0">
              <a:spcBef>
                <a:spcPts val="1000"/>
              </a:spcBef>
              <a:spcAft>
                <a:spcPts val="0"/>
              </a:spcAft>
              <a:buClr>
                <a:schemeClr val="dk1"/>
              </a:buClr>
              <a:buSzPts val="1400"/>
              <a:buChar char="●"/>
              <a:defRPr sz="1400">
                <a:solidFill>
                  <a:schemeClr val="dk1"/>
                </a:solidFill>
              </a:defRPr>
            </a:lvl6pPr>
            <a:lvl7pPr indent="-317500" lvl="6" marL="3200400" rtl="0">
              <a:spcBef>
                <a:spcPts val="1000"/>
              </a:spcBef>
              <a:spcAft>
                <a:spcPts val="0"/>
              </a:spcAft>
              <a:buClr>
                <a:schemeClr val="dk1"/>
              </a:buClr>
              <a:buSzPts val="1400"/>
              <a:buChar char="●"/>
              <a:defRPr sz="1400">
                <a:solidFill>
                  <a:schemeClr val="dk1"/>
                </a:solidFill>
              </a:defRPr>
            </a:lvl7pPr>
            <a:lvl8pPr indent="-317500" lvl="7" marL="3657600" rtl="0">
              <a:spcBef>
                <a:spcPts val="1000"/>
              </a:spcBef>
              <a:spcAft>
                <a:spcPts val="0"/>
              </a:spcAft>
              <a:buClr>
                <a:schemeClr val="dk1"/>
              </a:buClr>
              <a:buSzPts val="1400"/>
              <a:buChar char="●"/>
              <a:defRPr sz="1400">
                <a:solidFill>
                  <a:schemeClr val="dk1"/>
                </a:solidFill>
              </a:defRPr>
            </a:lvl8pPr>
            <a:lvl9pPr indent="-317500" lvl="8" marL="4114800" rtl="0">
              <a:spcBef>
                <a:spcPts val="1000"/>
              </a:spcBef>
              <a:spcAft>
                <a:spcPts val="1000"/>
              </a:spcAft>
              <a:buClr>
                <a:schemeClr val="dk1"/>
              </a:buClr>
              <a:buSzPts val="1400"/>
              <a:buChar char="●"/>
              <a:defRPr sz="1400">
                <a:solidFill>
                  <a:schemeClr val="dk1"/>
                </a:solidFill>
              </a:defRPr>
            </a:lvl9pPr>
          </a:lstStyle>
          <a:p/>
        </p:txBody>
      </p:sp>
      <p:pic>
        <p:nvPicPr>
          <p:cNvPr id="468" name="Google Shape;468;p59"/>
          <p:cNvPicPr preferRelativeResize="0"/>
          <p:nvPr/>
        </p:nvPicPr>
        <p:blipFill rotWithShape="1">
          <a:blip r:embed="rId3">
            <a:alphaModFix/>
          </a:blip>
          <a:srcRect b="1428" l="0" r="0" t="1428"/>
          <a:stretch/>
        </p:blipFill>
        <p:spPr>
          <a:xfrm>
            <a:off x="311700" y="4681475"/>
            <a:ext cx="1371602" cy="507491"/>
          </a:xfrm>
          <a:prstGeom prst="rect">
            <a:avLst/>
          </a:prstGeom>
          <a:noFill/>
          <a:ln>
            <a:noFill/>
          </a:ln>
        </p:spPr>
      </p:pic>
      <p:sp>
        <p:nvSpPr>
          <p:cNvPr id="469" name="Google Shape;469;p59"/>
          <p:cNvSpPr txBox="1"/>
          <p:nvPr>
            <p:ph idx="4" type="subTitle"/>
          </p:nvPr>
        </p:nvSpPr>
        <p:spPr>
          <a:xfrm>
            <a:off x="4498825" y="4870025"/>
            <a:ext cx="36843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70" name="Google Shape;470;p59"/>
          <p:cNvSpPr txBox="1"/>
          <p:nvPr>
            <p:ph type="title"/>
          </p:nvPr>
        </p:nvSpPr>
        <p:spPr>
          <a:xfrm>
            <a:off x="431725" y="368825"/>
            <a:ext cx="3354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p:cSld name="TITLE_AND_BODY_3_1_1_1_3">
    <p:spTree>
      <p:nvGrpSpPr>
        <p:cNvPr id="471" name="Shape 471"/>
        <p:cNvGrpSpPr/>
        <p:nvPr/>
      </p:nvGrpSpPr>
      <p:grpSpPr>
        <a:xfrm>
          <a:off x="0" y="0"/>
          <a:ext cx="0" cy="0"/>
          <a:chOff x="0" y="0"/>
          <a:chExt cx="0" cy="0"/>
        </a:xfrm>
      </p:grpSpPr>
      <p:sp>
        <p:nvSpPr>
          <p:cNvPr id="472" name="Google Shape;472;p60"/>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73" name="Google Shape;473;p6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60"/>
          <p:cNvSpPr/>
          <p:nvPr>
            <p:ph idx="2" type="pic"/>
          </p:nvPr>
        </p:nvSpPr>
        <p:spPr>
          <a:xfrm>
            <a:off x="431725" y="1555000"/>
            <a:ext cx="2043300" cy="2043300"/>
          </a:xfrm>
          <a:prstGeom prst="ellipse">
            <a:avLst/>
          </a:prstGeom>
          <a:noFill/>
          <a:ln>
            <a:noFill/>
          </a:ln>
        </p:spPr>
      </p:sp>
      <p:sp>
        <p:nvSpPr>
          <p:cNvPr id="475" name="Google Shape;475;p60"/>
          <p:cNvSpPr txBox="1"/>
          <p:nvPr>
            <p:ph idx="1" type="body"/>
          </p:nvPr>
        </p:nvSpPr>
        <p:spPr>
          <a:xfrm>
            <a:off x="3148150" y="1845725"/>
            <a:ext cx="55641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rtl="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76" name="Google Shape;476;p60"/>
          <p:cNvPicPr preferRelativeResize="0"/>
          <p:nvPr/>
        </p:nvPicPr>
        <p:blipFill>
          <a:blip r:embed="rId2">
            <a:alphaModFix/>
          </a:blip>
          <a:stretch>
            <a:fillRect/>
          </a:stretch>
        </p:blipFill>
        <p:spPr>
          <a:xfrm>
            <a:off x="3148150" y="1401004"/>
            <a:ext cx="278973" cy="278973"/>
          </a:xfrm>
          <a:prstGeom prst="rect">
            <a:avLst/>
          </a:prstGeom>
          <a:noFill/>
          <a:ln>
            <a:noFill/>
          </a:ln>
        </p:spPr>
      </p:pic>
      <p:sp>
        <p:nvSpPr>
          <p:cNvPr id="477" name="Google Shape;477;p60"/>
          <p:cNvSpPr txBox="1"/>
          <p:nvPr>
            <p:ph idx="3" type="subTitle"/>
          </p:nvPr>
        </p:nvSpPr>
        <p:spPr>
          <a:xfrm>
            <a:off x="3148150" y="3750125"/>
            <a:ext cx="5564100" cy="2790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solidFill>
                  <a:schemeClr val="accent1"/>
                </a:solidFill>
              </a:defRPr>
            </a:lvl1pPr>
            <a:lvl2pPr lvl="1" rtl="0">
              <a:spcBef>
                <a:spcPts val="1000"/>
              </a:spcBef>
              <a:spcAft>
                <a:spcPts val="0"/>
              </a:spcAft>
              <a:buSzPts val="1200"/>
              <a:buNone/>
              <a:defRPr sz="1200">
                <a:solidFill>
                  <a:schemeClr val="accent1"/>
                </a:solidFill>
              </a:defRPr>
            </a:lvl2pPr>
            <a:lvl3pPr lvl="2" rtl="0">
              <a:spcBef>
                <a:spcPts val="1000"/>
              </a:spcBef>
              <a:spcAft>
                <a:spcPts val="0"/>
              </a:spcAft>
              <a:buSzPts val="1200"/>
              <a:buNone/>
              <a:defRPr sz="1200">
                <a:solidFill>
                  <a:schemeClr val="accent1"/>
                </a:solidFill>
              </a:defRPr>
            </a:lvl3pPr>
            <a:lvl4pPr lvl="3" rtl="0">
              <a:spcBef>
                <a:spcPts val="1000"/>
              </a:spcBef>
              <a:spcAft>
                <a:spcPts val="0"/>
              </a:spcAft>
              <a:buSzPts val="1200"/>
              <a:buNone/>
              <a:defRPr sz="1200">
                <a:solidFill>
                  <a:schemeClr val="accent1"/>
                </a:solidFill>
              </a:defRPr>
            </a:lvl4pPr>
            <a:lvl5pPr lvl="4" rtl="0">
              <a:spcBef>
                <a:spcPts val="1000"/>
              </a:spcBef>
              <a:spcAft>
                <a:spcPts val="0"/>
              </a:spcAft>
              <a:buSzPts val="1200"/>
              <a:buNone/>
              <a:defRPr sz="1200">
                <a:solidFill>
                  <a:schemeClr val="accent1"/>
                </a:solidFill>
              </a:defRPr>
            </a:lvl5pPr>
            <a:lvl6pPr lvl="5" rtl="0">
              <a:spcBef>
                <a:spcPts val="1000"/>
              </a:spcBef>
              <a:spcAft>
                <a:spcPts val="0"/>
              </a:spcAft>
              <a:buSzPts val="1200"/>
              <a:buNone/>
              <a:defRPr sz="1200">
                <a:solidFill>
                  <a:schemeClr val="accent1"/>
                </a:solidFill>
              </a:defRPr>
            </a:lvl6pPr>
            <a:lvl7pPr lvl="6" rtl="0">
              <a:spcBef>
                <a:spcPts val="1000"/>
              </a:spcBef>
              <a:spcAft>
                <a:spcPts val="0"/>
              </a:spcAft>
              <a:buSzPts val="1200"/>
              <a:buNone/>
              <a:defRPr sz="1200">
                <a:solidFill>
                  <a:schemeClr val="accent1"/>
                </a:solidFill>
              </a:defRPr>
            </a:lvl7pPr>
            <a:lvl8pPr lvl="7" rtl="0">
              <a:spcBef>
                <a:spcPts val="1000"/>
              </a:spcBef>
              <a:spcAft>
                <a:spcPts val="0"/>
              </a:spcAft>
              <a:buSzPts val="1200"/>
              <a:buNone/>
              <a:defRPr sz="1200">
                <a:solidFill>
                  <a:schemeClr val="accent1"/>
                </a:solidFill>
              </a:defRPr>
            </a:lvl8pPr>
            <a:lvl9pPr lvl="8" rtl="0">
              <a:spcBef>
                <a:spcPts val="1000"/>
              </a:spcBef>
              <a:spcAft>
                <a:spcPts val="1000"/>
              </a:spcAft>
              <a:buSzPts val="1200"/>
              <a:buNone/>
              <a:defRPr sz="1200">
                <a:solidFill>
                  <a:schemeClr val="accent1"/>
                </a:solidFill>
              </a:defRPr>
            </a:lvl9pPr>
          </a:lstStyle>
          <a:p/>
        </p:txBody>
      </p:sp>
      <p:sp>
        <p:nvSpPr>
          <p:cNvPr id="478" name="Google Shape;478;p6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79" name="Google Shape;479;p6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p:cSld name="TITLE_1_1_1_1_1_1_1_2">
    <p:bg>
      <p:bgPr>
        <a:solidFill>
          <a:schemeClr val="accent5"/>
        </a:solidFill>
      </p:bgPr>
    </p:bg>
    <p:spTree>
      <p:nvGrpSpPr>
        <p:cNvPr id="42" name="Shape 42"/>
        <p:cNvGrpSpPr/>
        <p:nvPr/>
      </p:nvGrpSpPr>
      <p:grpSpPr>
        <a:xfrm>
          <a:off x="0" y="0"/>
          <a:ext cx="0" cy="0"/>
          <a:chOff x="0" y="0"/>
          <a:chExt cx="0" cy="0"/>
        </a:xfrm>
      </p:grpSpPr>
      <p:sp>
        <p:nvSpPr>
          <p:cNvPr id="43" name="Google Shape;43;p7"/>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44" name="Google Shape;44;p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45" name="Google Shape;45;p7"/>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46" name="Google Shape;46;p7"/>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47" name="Google Shape;47;p7"/>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8" name="Google Shape;48;p7"/>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p:cSld name="TITLE_AND_BODY_3_1_1_1_2_1">
    <p:spTree>
      <p:nvGrpSpPr>
        <p:cNvPr id="480" name="Shape 480"/>
        <p:cNvGrpSpPr/>
        <p:nvPr/>
      </p:nvGrpSpPr>
      <p:grpSpPr>
        <a:xfrm>
          <a:off x="0" y="0"/>
          <a:ext cx="0" cy="0"/>
          <a:chOff x="0" y="0"/>
          <a:chExt cx="0" cy="0"/>
        </a:xfrm>
      </p:grpSpPr>
      <p:sp>
        <p:nvSpPr>
          <p:cNvPr id="481" name="Google Shape;481;p61"/>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82" name="Google Shape;482;p6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1"/>
          <p:cNvSpPr txBox="1"/>
          <p:nvPr>
            <p:ph idx="1" type="body"/>
          </p:nvPr>
        </p:nvSpPr>
        <p:spPr>
          <a:xfrm>
            <a:off x="431725" y="1845725"/>
            <a:ext cx="5564100" cy="1904400"/>
          </a:xfrm>
          <a:prstGeom prst="rect">
            <a:avLst/>
          </a:prstGeom>
        </p:spPr>
        <p:txBody>
          <a:bodyPr anchorCtr="0" anchor="t" bIns="0" lIns="0" spcFirstLastPara="1" rIns="0" wrap="square" tIns="0">
            <a:noAutofit/>
          </a:bodyPr>
          <a:lstStyle>
            <a:lvl1pPr indent="-330200" lvl="0" marL="457200" rtl="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rtl="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rtl="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84" name="Google Shape;484;p61"/>
          <p:cNvPicPr preferRelativeResize="0"/>
          <p:nvPr/>
        </p:nvPicPr>
        <p:blipFill>
          <a:blip r:embed="rId2">
            <a:alphaModFix/>
          </a:blip>
          <a:stretch>
            <a:fillRect/>
          </a:stretch>
        </p:blipFill>
        <p:spPr>
          <a:xfrm>
            <a:off x="431725" y="1401004"/>
            <a:ext cx="278973" cy="278973"/>
          </a:xfrm>
          <a:prstGeom prst="rect">
            <a:avLst/>
          </a:prstGeom>
          <a:noFill/>
          <a:ln>
            <a:noFill/>
          </a:ln>
        </p:spPr>
      </p:pic>
      <p:sp>
        <p:nvSpPr>
          <p:cNvPr id="485" name="Google Shape;485;p61"/>
          <p:cNvSpPr txBox="1"/>
          <p:nvPr>
            <p:ph idx="2" type="subTitle"/>
          </p:nvPr>
        </p:nvSpPr>
        <p:spPr>
          <a:xfrm>
            <a:off x="431725" y="3750125"/>
            <a:ext cx="5564100" cy="279000"/>
          </a:xfrm>
          <a:prstGeom prst="rect">
            <a:avLst/>
          </a:prstGeom>
        </p:spPr>
        <p:txBody>
          <a:bodyPr anchorCtr="0" anchor="t" bIns="0" lIns="0" spcFirstLastPara="1" rIns="0" wrap="square" tIns="0">
            <a:noAutofit/>
          </a:bodyPr>
          <a:lstStyle>
            <a:lvl1pPr lvl="0" rtl="0">
              <a:spcBef>
                <a:spcPts val="0"/>
              </a:spcBef>
              <a:spcAft>
                <a:spcPts val="0"/>
              </a:spcAft>
              <a:buSzPts val="1200"/>
              <a:buNone/>
              <a:defRPr sz="1200">
                <a:solidFill>
                  <a:schemeClr val="accent1"/>
                </a:solidFill>
              </a:defRPr>
            </a:lvl1pPr>
            <a:lvl2pPr lvl="1" rtl="0">
              <a:spcBef>
                <a:spcPts val="1000"/>
              </a:spcBef>
              <a:spcAft>
                <a:spcPts val="0"/>
              </a:spcAft>
              <a:buSzPts val="1200"/>
              <a:buNone/>
              <a:defRPr sz="1200">
                <a:solidFill>
                  <a:schemeClr val="accent1"/>
                </a:solidFill>
              </a:defRPr>
            </a:lvl2pPr>
            <a:lvl3pPr lvl="2" rtl="0">
              <a:spcBef>
                <a:spcPts val="1000"/>
              </a:spcBef>
              <a:spcAft>
                <a:spcPts val="0"/>
              </a:spcAft>
              <a:buSzPts val="1200"/>
              <a:buNone/>
              <a:defRPr sz="1200">
                <a:solidFill>
                  <a:schemeClr val="accent1"/>
                </a:solidFill>
              </a:defRPr>
            </a:lvl3pPr>
            <a:lvl4pPr lvl="3" rtl="0">
              <a:spcBef>
                <a:spcPts val="1000"/>
              </a:spcBef>
              <a:spcAft>
                <a:spcPts val="0"/>
              </a:spcAft>
              <a:buSzPts val="1200"/>
              <a:buNone/>
              <a:defRPr sz="1200">
                <a:solidFill>
                  <a:schemeClr val="accent1"/>
                </a:solidFill>
              </a:defRPr>
            </a:lvl4pPr>
            <a:lvl5pPr lvl="4" rtl="0">
              <a:spcBef>
                <a:spcPts val="1000"/>
              </a:spcBef>
              <a:spcAft>
                <a:spcPts val="0"/>
              </a:spcAft>
              <a:buSzPts val="1200"/>
              <a:buNone/>
              <a:defRPr sz="1200">
                <a:solidFill>
                  <a:schemeClr val="accent1"/>
                </a:solidFill>
              </a:defRPr>
            </a:lvl5pPr>
            <a:lvl6pPr lvl="5" rtl="0">
              <a:spcBef>
                <a:spcPts val="1000"/>
              </a:spcBef>
              <a:spcAft>
                <a:spcPts val="0"/>
              </a:spcAft>
              <a:buSzPts val="1200"/>
              <a:buNone/>
              <a:defRPr sz="1200">
                <a:solidFill>
                  <a:schemeClr val="accent1"/>
                </a:solidFill>
              </a:defRPr>
            </a:lvl6pPr>
            <a:lvl7pPr lvl="6" rtl="0">
              <a:spcBef>
                <a:spcPts val="1000"/>
              </a:spcBef>
              <a:spcAft>
                <a:spcPts val="0"/>
              </a:spcAft>
              <a:buSzPts val="1200"/>
              <a:buNone/>
              <a:defRPr sz="1200">
                <a:solidFill>
                  <a:schemeClr val="accent1"/>
                </a:solidFill>
              </a:defRPr>
            </a:lvl7pPr>
            <a:lvl8pPr lvl="7" rtl="0">
              <a:spcBef>
                <a:spcPts val="1000"/>
              </a:spcBef>
              <a:spcAft>
                <a:spcPts val="0"/>
              </a:spcAft>
              <a:buSzPts val="1200"/>
              <a:buNone/>
              <a:defRPr sz="1200">
                <a:solidFill>
                  <a:schemeClr val="accent1"/>
                </a:solidFill>
              </a:defRPr>
            </a:lvl8pPr>
            <a:lvl9pPr lvl="8" rtl="0">
              <a:spcBef>
                <a:spcPts val="1000"/>
              </a:spcBef>
              <a:spcAft>
                <a:spcPts val="1000"/>
              </a:spcAft>
              <a:buSzPts val="1200"/>
              <a:buNone/>
              <a:defRPr sz="1200">
                <a:solidFill>
                  <a:schemeClr val="accent1"/>
                </a:solidFill>
              </a:defRPr>
            </a:lvl9pPr>
          </a:lstStyle>
          <a:p/>
        </p:txBody>
      </p:sp>
      <p:sp>
        <p:nvSpPr>
          <p:cNvPr id="486" name="Google Shape;486;p61"/>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87" name="Google Shape;487;p6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p:cSld name="BIG_NUMBER_3">
    <p:spTree>
      <p:nvGrpSpPr>
        <p:cNvPr id="488" name="Shape 488"/>
        <p:cNvGrpSpPr/>
        <p:nvPr/>
      </p:nvGrpSpPr>
      <p:grpSpPr>
        <a:xfrm>
          <a:off x="0" y="0"/>
          <a:ext cx="0" cy="0"/>
          <a:chOff x="0" y="0"/>
          <a:chExt cx="0" cy="0"/>
        </a:xfrm>
      </p:grpSpPr>
      <p:sp>
        <p:nvSpPr>
          <p:cNvPr id="489" name="Google Shape;489;p62"/>
          <p:cNvSpPr txBox="1"/>
          <p:nvPr>
            <p:ph hasCustomPrompt="1" type="title"/>
          </p:nvPr>
        </p:nvSpPr>
        <p:spPr>
          <a:xfrm>
            <a:off x="431700" y="1765850"/>
            <a:ext cx="8280600" cy="1963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500"/>
              <a:buNone/>
              <a:defRPr sz="14500">
                <a:solidFill>
                  <a:schemeClr val="accent1"/>
                </a:solidFill>
              </a:defRPr>
            </a:lvl1pPr>
            <a:lvl2pPr lvl="1" rtl="0" algn="ctr">
              <a:spcBef>
                <a:spcPts val="0"/>
              </a:spcBef>
              <a:spcAft>
                <a:spcPts val="0"/>
              </a:spcAft>
              <a:buClr>
                <a:schemeClr val="accent1"/>
              </a:buClr>
              <a:buSzPts val="14500"/>
              <a:buNone/>
              <a:defRPr sz="14500">
                <a:solidFill>
                  <a:schemeClr val="accent1"/>
                </a:solidFill>
              </a:defRPr>
            </a:lvl2pPr>
            <a:lvl3pPr lvl="2" rtl="0" algn="ctr">
              <a:spcBef>
                <a:spcPts val="0"/>
              </a:spcBef>
              <a:spcAft>
                <a:spcPts val="0"/>
              </a:spcAft>
              <a:buClr>
                <a:schemeClr val="accent1"/>
              </a:buClr>
              <a:buSzPts val="14500"/>
              <a:buNone/>
              <a:defRPr sz="14500">
                <a:solidFill>
                  <a:schemeClr val="accent1"/>
                </a:solidFill>
              </a:defRPr>
            </a:lvl3pPr>
            <a:lvl4pPr lvl="3" rtl="0" algn="ctr">
              <a:spcBef>
                <a:spcPts val="0"/>
              </a:spcBef>
              <a:spcAft>
                <a:spcPts val="0"/>
              </a:spcAft>
              <a:buClr>
                <a:schemeClr val="accent1"/>
              </a:buClr>
              <a:buSzPts val="14500"/>
              <a:buNone/>
              <a:defRPr sz="14500">
                <a:solidFill>
                  <a:schemeClr val="accent1"/>
                </a:solidFill>
              </a:defRPr>
            </a:lvl4pPr>
            <a:lvl5pPr lvl="4" rtl="0" algn="ctr">
              <a:spcBef>
                <a:spcPts val="0"/>
              </a:spcBef>
              <a:spcAft>
                <a:spcPts val="0"/>
              </a:spcAft>
              <a:buClr>
                <a:schemeClr val="accent1"/>
              </a:buClr>
              <a:buSzPts val="14500"/>
              <a:buNone/>
              <a:defRPr sz="14500">
                <a:solidFill>
                  <a:schemeClr val="accent1"/>
                </a:solidFill>
              </a:defRPr>
            </a:lvl5pPr>
            <a:lvl6pPr lvl="5" rtl="0" algn="ctr">
              <a:spcBef>
                <a:spcPts val="0"/>
              </a:spcBef>
              <a:spcAft>
                <a:spcPts val="0"/>
              </a:spcAft>
              <a:buClr>
                <a:schemeClr val="accent1"/>
              </a:buClr>
              <a:buSzPts val="14500"/>
              <a:buNone/>
              <a:defRPr sz="14500">
                <a:solidFill>
                  <a:schemeClr val="accent1"/>
                </a:solidFill>
              </a:defRPr>
            </a:lvl6pPr>
            <a:lvl7pPr lvl="6" rtl="0" algn="ctr">
              <a:spcBef>
                <a:spcPts val="0"/>
              </a:spcBef>
              <a:spcAft>
                <a:spcPts val="0"/>
              </a:spcAft>
              <a:buClr>
                <a:schemeClr val="accent1"/>
              </a:buClr>
              <a:buSzPts val="14500"/>
              <a:buNone/>
              <a:defRPr sz="14500">
                <a:solidFill>
                  <a:schemeClr val="accent1"/>
                </a:solidFill>
              </a:defRPr>
            </a:lvl7pPr>
            <a:lvl8pPr lvl="7" rtl="0" algn="ctr">
              <a:spcBef>
                <a:spcPts val="0"/>
              </a:spcBef>
              <a:spcAft>
                <a:spcPts val="0"/>
              </a:spcAft>
              <a:buClr>
                <a:schemeClr val="accent1"/>
              </a:buClr>
              <a:buSzPts val="14500"/>
              <a:buNone/>
              <a:defRPr sz="14500">
                <a:solidFill>
                  <a:schemeClr val="accent1"/>
                </a:solidFill>
              </a:defRPr>
            </a:lvl8pPr>
            <a:lvl9pPr lvl="8" rtl="0" algn="ctr">
              <a:spcBef>
                <a:spcPts val="0"/>
              </a:spcBef>
              <a:spcAft>
                <a:spcPts val="0"/>
              </a:spcAft>
              <a:buClr>
                <a:schemeClr val="accent1"/>
              </a:buClr>
              <a:buSzPts val="14500"/>
              <a:buNone/>
              <a:defRPr sz="14500">
                <a:solidFill>
                  <a:schemeClr val="accent1"/>
                </a:solidFill>
              </a:defRPr>
            </a:lvl9pPr>
          </a:lstStyle>
          <a:p>
            <a:r>
              <a:t>xx%</a:t>
            </a:r>
          </a:p>
        </p:txBody>
      </p:sp>
      <p:sp>
        <p:nvSpPr>
          <p:cNvPr id="490" name="Google Shape;490;p6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62"/>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92" name="Google Shape;492;p62"/>
          <p:cNvSpPr txBox="1"/>
          <p:nvPr>
            <p:ph idx="2"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p:cSld name="BIG_NUMBER_1_1">
    <p:spTree>
      <p:nvGrpSpPr>
        <p:cNvPr id="493" name="Shape 493"/>
        <p:cNvGrpSpPr/>
        <p:nvPr/>
      </p:nvGrpSpPr>
      <p:grpSpPr>
        <a:xfrm>
          <a:off x="0" y="0"/>
          <a:ext cx="0" cy="0"/>
          <a:chOff x="0" y="0"/>
          <a:chExt cx="0" cy="0"/>
        </a:xfrm>
      </p:grpSpPr>
      <p:sp>
        <p:nvSpPr>
          <p:cNvPr id="494" name="Google Shape;494;p63"/>
          <p:cNvSpPr txBox="1"/>
          <p:nvPr>
            <p:ph hasCustomPrompt="1" type="title"/>
          </p:nvPr>
        </p:nvSpPr>
        <p:spPr>
          <a:xfrm>
            <a:off x="431725" y="1449325"/>
            <a:ext cx="8280600" cy="1963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4500"/>
              <a:buNone/>
              <a:defRPr sz="14500">
                <a:solidFill>
                  <a:schemeClr val="accent1"/>
                </a:solidFill>
              </a:defRPr>
            </a:lvl1pPr>
            <a:lvl2pPr lvl="1" rtl="0" algn="ctr">
              <a:spcBef>
                <a:spcPts val="0"/>
              </a:spcBef>
              <a:spcAft>
                <a:spcPts val="0"/>
              </a:spcAft>
              <a:buClr>
                <a:schemeClr val="accent1"/>
              </a:buClr>
              <a:buSzPts val="14500"/>
              <a:buNone/>
              <a:defRPr sz="14500">
                <a:solidFill>
                  <a:schemeClr val="accent1"/>
                </a:solidFill>
              </a:defRPr>
            </a:lvl2pPr>
            <a:lvl3pPr lvl="2" rtl="0" algn="ctr">
              <a:spcBef>
                <a:spcPts val="0"/>
              </a:spcBef>
              <a:spcAft>
                <a:spcPts val="0"/>
              </a:spcAft>
              <a:buClr>
                <a:schemeClr val="accent1"/>
              </a:buClr>
              <a:buSzPts val="14500"/>
              <a:buNone/>
              <a:defRPr sz="14500">
                <a:solidFill>
                  <a:schemeClr val="accent1"/>
                </a:solidFill>
              </a:defRPr>
            </a:lvl3pPr>
            <a:lvl4pPr lvl="3" rtl="0" algn="ctr">
              <a:spcBef>
                <a:spcPts val="0"/>
              </a:spcBef>
              <a:spcAft>
                <a:spcPts val="0"/>
              </a:spcAft>
              <a:buClr>
                <a:schemeClr val="accent1"/>
              </a:buClr>
              <a:buSzPts val="14500"/>
              <a:buNone/>
              <a:defRPr sz="14500">
                <a:solidFill>
                  <a:schemeClr val="accent1"/>
                </a:solidFill>
              </a:defRPr>
            </a:lvl4pPr>
            <a:lvl5pPr lvl="4" rtl="0" algn="ctr">
              <a:spcBef>
                <a:spcPts val="0"/>
              </a:spcBef>
              <a:spcAft>
                <a:spcPts val="0"/>
              </a:spcAft>
              <a:buClr>
                <a:schemeClr val="accent1"/>
              </a:buClr>
              <a:buSzPts val="14500"/>
              <a:buNone/>
              <a:defRPr sz="14500">
                <a:solidFill>
                  <a:schemeClr val="accent1"/>
                </a:solidFill>
              </a:defRPr>
            </a:lvl5pPr>
            <a:lvl6pPr lvl="5" rtl="0" algn="ctr">
              <a:spcBef>
                <a:spcPts val="0"/>
              </a:spcBef>
              <a:spcAft>
                <a:spcPts val="0"/>
              </a:spcAft>
              <a:buClr>
                <a:schemeClr val="accent1"/>
              </a:buClr>
              <a:buSzPts val="14500"/>
              <a:buNone/>
              <a:defRPr sz="14500">
                <a:solidFill>
                  <a:schemeClr val="accent1"/>
                </a:solidFill>
              </a:defRPr>
            </a:lvl6pPr>
            <a:lvl7pPr lvl="6" rtl="0" algn="ctr">
              <a:spcBef>
                <a:spcPts val="0"/>
              </a:spcBef>
              <a:spcAft>
                <a:spcPts val="0"/>
              </a:spcAft>
              <a:buClr>
                <a:schemeClr val="accent1"/>
              </a:buClr>
              <a:buSzPts val="14500"/>
              <a:buNone/>
              <a:defRPr sz="14500">
                <a:solidFill>
                  <a:schemeClr val="accent1"/>
                </a:solidFill>
              </a:defRPr>
            </a:lvl7pPr>
            <a:lvl8pPr lvl="7" rtl="0" algn="ctr">
              <a:spcBef>
                <a:spcPts val="0"/>
              </a:spcBef>
              <a:spcAft>
                <a:spcPts val="0"/>
              </a:spcAft>
              <a:buClr>
                <a:schemeClr val="accent1"/>
              </a:buClr>
              <a:buSzPts val="14500"/>
              <a:buNone/>
              <a:defRPr sz="14500">
                <a:solidFill>
                  <a:schemeClr val="accent1"/>
                </a:solidFill>
              </a:defRPr>
            </a:lvl8pPr>
            <a:lvl9pPr lvl="8" rtl="0" algn="ctr">
              <a:spcBef>
                <a:spcPts val="0"/>
              </a:spcBef>
              <a:spcAft>
                <a:spcPts val="0"/>
              </a:spcAft>
              <a:buClr>
                <a:schemeClr val="accent1"/>
              </a:buClr>
              <a:buSzPts val="14500"/>
              <a:buNone/>
              <a:defRPr sz="14500">
                <a:solidFill>
                  <a:schemeClr val="accent1"/>
                </a:solidFill>
              </a:defRPr>
            </a:lvl9pPr>
          </a:lstStyle>
          <a:p>
            <a:r>
              <a:t>xx%</a:t>
            </a:r>
          </a:p>
        </p:txBody>
      </p:sp>
      <p:sp>
        <p:nvSpPr>
          <p:cNvPr id="495" name="Google Shape;495;p6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63"/>
          <p:cNvSpPr txBox="1"/>
          <p:nvPr>
            <p:ph idx="1" type="subTitle"/>
          </p:nvPr>
        </p:nvSpPr>
        <p:spPr>
          <a:xfrm>
            <a:off x="2048150" y="3725275"/>
            <a:ext cx="5047800" cy="6642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1"/>
            </a:lvl1pPr>
            <a:lvl2pPr lvl="1" rtl="0" algn="ctr">
              <a:spcBef>
                <a:spcPts val="1000"/>
              </a:spcBef>
              <a:spcAft>
                <a:spcPts val="0"/>
              </a:spcAft>
              <a:buSzPts val="1600"/>
              <a:buNone/>
              <a:defRPr b="1"/>
            </a:lvl2pPr>
            <a:lvl3pPr lvl="2" rtl="0" algn="ctr">
              <a:spcBef>
                <a:spcPts val="1000"/>
              </a:spcBef>
              <a:spcAft>
                <a:spcPts val="0"/>
              </a:spcAft>
              <a:buSzPts val="1600"/>
              <a:buNone/>
              <a:defRPr b="1"/>
            </a:lvl3pPr>
            <a:lvl4pPr lvl="3" rtl="0" algn="ctr">
              <a:spcBef>
                <a:spcPts val="1000"/>
              </a:spcBef>
              <a:spcAft>
                <a:spcPts val="0"/>
              </a:spcAft>
              <a:buSzPts val="1600"/>
              <a:buNone/>
              <a:defRPr b="1"/>
            </a:lvl4pPr>
            <a:lvl5pPr lvl="4" rtl="0" algn="ctr">
              <a:spcBef>
                <a:spcPts val="1000"/>
              </a:spcBef>
              <a:spcAft>
                <a:spcPts val="0"/>
              </a:spcAft>
              <a:buSzPts val="1600"/>
              <a:buNone/>
              <a:defRPr b="1"/>
            </a:lvl5pPr>
            <a:lvl6pPr lvl="5" rtl="0" algn="ctr">
              <a:spcBef>
                <a:spcPts val="1000"/>
              </a:spcBef>
              <a:spcAft>
                <a:spcPts val="0"/>
              </a:spcAft>
              <a:buSzPts val="1600"/>
              <a:buNone/>
              <a:defRPr b="1"/>
            </a:lvl6pPr>
            <a:lvl7pPr lvl="6" rtl="0" algn="ctr">
              <a:spcBef>
                <a:spcPts val="1000"/>
              </a:spcBef>
              <a:spcAft>
                <a:spcPts val="0"/>
              </a:spcAft>
              <a:buSzPts val="1600"/>
              <a:buNone/>
              <a:defRPr b="1"/>
            </a:lvl7pPr>
            <a:lvl8pPr lvl="7" rtl="0" algn="ctr">
              <a:spcBef>
                <a:spcPts val="1000"/>
              </a:spcBef>
              <a:spcAft>
                <a:spcPts val="0"/>
              </a:spcAft>
              <a:buSzPts val="1600"/>
              <a:buNone/>
              <a:defRPr b="1"/>
            </a:lvl8pPr>
            <a:lvl9pPr lvl="8" rtl="0" algn="ctr">
              <a:spcBef>
                <a:spcPts val="1000"/>
              </a:spcBef>
              <a:spcAft>
                <a:spcPts val="1000"/>
              </a:spcAft>
              <a:buSzPts val="1600"/>
              <a:buNone/>
              <a:defRPr b="1"/>
            </a:lvl9pPr>
          </a:lstStyle>
          <a:p/>
        </p:txBody>
      </p:sp>
      <p:sp>
        <p:nvSpPr>
          <p:cNvPr id="497" name="Google Shape;497;p63"/>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498" name="Google Shape;498;p63"/>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body">
  <p:cSld name="SECTION_TITLE_AND_DESCRIPTION_1_3_1">
    <p:spTree>
      <p:nvGrpSpPr>
        <p:cNvPr id="499" name="Shape 499"/>
        <p:cNvGrpSpPr/>
        <p:nvPr/>
      </p:nvGrpSpPr>
      <p:grpSpPr>
        <a:xfrm>
          <a:off x="0" y="0"/>
          <a:ext cx="0" cy="0"/>
          <a:chOff x="0" y="0"/>
          <a:chExt cx="0" cy="0"/>
        </a:xfrm>
      </p:grpSpPr>
      <p:sp>
        <p:nvSpPr>
          <p:cNvPr id="500" name="Google Shape;500;p64"/>
          <p:cNvSpPr/>
          <p:nvPr/>
        </p:nvSpPr>
        <p:spPr>
          <a:xfrm flipH="1">
            <a:off x="200" y="-125"/>
            <a:ext cx="3136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1" name="Google Shape;501;p6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64"/>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03" name="Google Shape;503;p64"/>
          <p:cNvSpPr txBox="1"/>
          <p:nvPr>
            <p:ph hasCustomPrompt="1" type="title"/>
          </p:nvPr>
        </p:nvSpPr>
        <p:spPr>
          <a:xfrm>
            <a:off x="3685900" y="357450"/>
            <a:ext cx="5090700" cy="194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04" name="Google Shape;504;p64"/>
          <p:cNvSpPr txBox="1"/>
          <p:nvPr>
            <p:ph idx="1" type="body"/>
          </p:nvPr>
        </p:nvSpPr>
        <p:spPr>
          <a:xfrm>
            <a:off x="3685900" y="2927925"/>
            <a:ext cx="5090700" cy="1753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1000"/>
              </a:spcBef>
              <a:spcAft>
                <a:spcPts val="0"/>
              </a:spcAft>
              <a:buSzPts val="1600"/>
              <a:buChar char="●"/>
              <a:defRPr/>
            </a:lvl2pPr>
            <a:lvl3pPr indent="-330200" lvl="2" marL="1371600" rtl="0">
              <a:spcBef>
                <a:spcPts val="1000"/>
              </a:spcBef>
              <a:spcAft>
                <a:spcPts val="0"/>
              </a:spcAft>
              <a:buSzPts val="1600"/>
              <a:buChar char="●"/>
              <a:defRPr/>
            </a:lvl3pPr>
            <a:lvl4pPr indent="-330200" lvl="3" marL="1828800" rtl="0">
              <a:spcBef>
                <a:spcPts val="1000"/>
              </a:spcBef>
              <a:spcAft>
                <a:spcPts val="0"/>
              </a:spcAft>
              <a:buSzPts val="1600"/>
              <a:buChar char="●"/>
              <a:defRPr/>
            </a:lvl4pPr>
            <a:lvl5pPr indent="-330200" lvl="4" marL="2286000" rtl="0">
              <a:spcBef>
                <a:spcPts val="1000"/>
              </a:spcBef>
              <a:spcAft>
                <a:spcPts val="0"/>
              </a:spcAft>
              <a:buSzPts val="1600"/>
              <a:buChar char="●"/>
              <a:defRPr/>
            </a:lvl5pPr>
            <a:lvl6pPr indent="-330200" lvl="5" marL="2743200" rtl="0">
              <a:spcBef>
                <a:spcPts val="1000"/>
              </a:spcBef>
              <a:spcAft>
                <a:spcPts val="0"/>
              </a:spcAft>
              <a:buSzPts val="1600"/>
              <a:buChar char="●"/>
              <a:defRPr/>
            </a:lvl6pPr>
            <a:lvl7pPr indent="-330200" lvl="6" marL="3200400" rtl="0">
              <a:spcBef>
                <a:spcPts val="1000"/>
              </a:spcBef>
              <a:spcAft>
                <a:spcPts val="0"/>
              </a:spcAft>
              <a:buSzPts val="1600"/>
              <a:buChar char="●"/>
              <a:defRPr/>
            </a:lvl7pPr>
            <a:lvl8pPr indent="-330200" lvl="7" marL="3657600" rtl="0">
              <a:spcBef>
                <a:spcPts val="1000"/>
              </a:spcBef>
              <a:spcAft>
                <a:spcPts val="0"/>
              </a:spcAft>
              <a:buSzPts val="1600"/>
              <a:buChar char="●"/>
              <a:defRPr/>
            </a:lvl8pPr>
            <a:lvl9pPr indent="-330200" lvl="8" marL="4114800" rtl="0">
              <a:spcBef>
                <a:spcPts val="1000"/>
              </a:spcBef>
              <a:spcAft>
                <a:spcPts val="1000"/>
              </a:spcAft>
              <a:buSzPts val="1600"/>
              <a:buChar char="●"/>
              <a:defRPr/>
            </a:lvl9pPr>
          </a:lstStyle>
          <a:p/>
        </p:txBody>
      </p:sp>
      <p:sp>
        <p:nvSpPr>
          <p:cNvPr id="505" name="Google Shape;505;p64"/>
          <p:cNvSpPr txBox="1"/>
          <p:nvPr>
            <p:ph idx="2" type="subTitle"/>
          </p:nvPr>
        </p:nvSpPr>
        <p:spPr>
          <a:xfrm>
            <a:off x="3683550" y="2473350"/>
            <a:ext cx="50907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06" name="Google Shape;506;p64"/>
          <p:cNvSpPr txBox="1"/>
          <p:nvPr>
            <p:ph idx="3" type="subTitle"/>
          </p:nvPr>
        </p:nvSpPr>
        <p:spPr>
          <a:xfrm>
            <a:off x="3685900" y="4870025"/>
            <a:ext cx="44973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07" name="Google Shape;507;p64"/>
          <p:cNvSpPr txBox="1"/>
          <p:nvPr>
            <p:ph idx="4" type="title"/>
          </p:nvPr>
        </p:nvSpPr>
        <p:spPr>
          <a:xfrm>
            <a:off x="431725" y="368825"/>
            <a:ext cx="2361000" cy="1605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p:cSld name="BIG_NUMBER_2_3">
    <p:spTree>
      <p:nvGrpSpPr>
        <p:cNvPr id="508" name="Shape 508"/>
        <p:cNvGrpSpPr/>
        <p:nvPr/>
      </p:nvGrpSpPr>
      <p:grpSpPr>
        <a:xfrm>
          <a:off x="0" y="0"/>
          <a:ext cx="0" cy="0"/>
          <a:chOff x="0" y="0"/>
          <a:chExt cx="0" cy="0"/>
        </a:xfrm>
      </p:grpSpPr>
      <p:sp>
        <p:nvSpPr>
          <p:cNvPr id="509" name="Google Shape;509;p6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65"/>
          <p:cNvSpPr txBox="1"/>
          <p:nvPr>
            <p:ph hasCustomPrompt="1" type="title"/>
          </p:nvPr>
        </p:nvSpPr>
        <p:spPr>
          <a:xfrm>
            <a:off x="431725" y="1842050"/>
            <a:ext cx="3902400" cy="1803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1000"/>
              <a:buNone/>
              <a:defRPr sz="11000">
                <a:solidFill>
                  <a:schemeClr val="accent1"/>
                </a:solidFill>
              </a:defRPr>
            </a:lvl1pPr>
            <a:lvl2pPr lvl="1" rtl="0" algn="ctr">
              <a:spcBef>
                <a:spcPts val="0"/>
              </a:spcBef>
              <a:spcAft>
                <a:spcPts val="0"/>
              </a:spcAft>
              <a:buClr>
                <a:schemeClr val="accent1"/>
              </a:buClr>
              <a:buSzPts val="11000"/>
              <a:buNone/>
              <a:defRPr sz="11000">
                <a:solidFill>
                  <a:schemeClr val="accent1"/>
                </a:solidFill>
              </a:defRPr>
            </a:lvl2pPr>
            <a:lvl3pPr lvl="2" rtl="0" algn="ctr">
              <a:spcBef>
                <a:spcPts val="0"/>
              </a:spcBef>
              <a:spcAft>
                <a:spcPts val="0"/>
              </a:spcAft>
              <a:buClr>
                <a:schemeClr val="accent1"/>
              </a:buClr>
              <a:buSzPts val="11000"/>
              <a:buNone/>
              <a:defRPr sz="11000">
                <a:solidFill>
                  <a:schemeClr val="accent1"/>
                </a:solidFill>
              </a:defRPr>
            </a:lvl3pPr>
            <a:lvl4pPr lvl="3" rtl="0" algn="ctr">
              <a:spcBef>
                <a:spcPts val="0"/>
              </a:spcBef>
              <a:spcAft>
                <a:spcPts val="0"/>
              </a:spcAft>
              <a:buClr>
                <a:schemeClr val="accent1"/>
              </a:buClr>
              <a:buSzPts val="11000"/>
              <a:buNone/>
              <a:defRPr sz="11000">
                <a:solidFill>
                  <a:schemeClr val="accent1"/>
                </a:solidFill>
              </a:defRPr>
            </a:lvl4pPr>
            <a:lvl5pPr lvl="4" rtl="0" algn="ctr">
              <a:spcBef>
                <a:spcPts val="0"/>
              </a:spcBef>
              <a:spcAft>
                <a:spcPts val="0"/>
              </a:spcAft>
              <a:buClr>
                <a:schemeClr val="accent1"/>
              </a:buClr>
              <a:buSzPts val="11000"/>
              <a:buNone/>
              <a:defRPr sz="11000">
                <a:solidFill>
                  <a:schemeClr val="accent1"/>
                </a:solidFill>
              </a:defRPr>
            </a:lvl5pPr>
            <a:lvl6pPr lvl="5" rtl="0" algn="ctr">
              <a:spcBef>
                <a:spcPts val="0"/>
              </a:spcBef>
              <a:spcAft>
                <a:spcPts val="0"/>
              </a:spcAft>
              <a:buClr>
                <a:schemeClr val="accent1"/>
              </a:buClr>
              <a:buSzPts val="11000"/>
              <a:buNone/>
              <a:defRPr sz="11000">
                <a:solidFill>
                  <a:schemeClr val="accent1"/>
                </a:solidFill>
              </a:defRPr>
            </a:lvl6pPr>
            <a:lvl7pPr lvl="6" rtl="0" algn="ctr">
              <a:spcBef>
                <a:spcPts val="0"/>
              </a:spcBef>
              <a:spcAft>
                <a:spcPts val="0"/>
              </a:spcAft>
              <a:buClr>
                <a:schemeClr val="accent1"/>
              </a:buClr>
              <a:buSzPts val="11000"/>
              <a:buNone/>
              <a:defRPr sz="11000">
                <a:solidFill>
                  <a:schemeClr val="accent1"/>
                </a:solidFill>
              </a:defRPr>
            </a:lvl7pPr>
            <a:lvl8pPr lvl="7" rtl="0" algn="ctr">
              <a:spcBef>
                <a:spcPts val="0"/>
              </a:spcBef>
              <a:spcAft>
                <a:spcPts val="0"/>
              </a:spcAft>
              <a:buClr>
                <a:schemeClr val="accent1"/>
              </a:buClr>
              <a:buSzPts val="11000"/>
              <a:buNone/>
              <a:defRPr sz="11000">
                <a:solidFill>
                  <a:schemeClr val="accent1"/>
                </a:solidFill>
              </a:defRPr>
            </a:lvl8pPr>
            <a:lvl9pPr lvl="8" rtl="0" algn="ctr">
              <a:spcBef>
                <a:spcPts val="0"/>
              </a:spcBef>
              <a:spcAft>
                <a:spcPts val="0"/>
              </a:spcAft>
              <a:buClr>
                <a:schemeClr val="accent1"/>
              </a:buClr>
              <a:buSzPts val="11000"/>
              <a:buNone/>
              <a:defRPr sz="11000">
                <a:solidFill>
                  <a:schemeClr val="accent1"/>
                </a:solidFill>
              </a:defRPr>
            </a:lvl9pPr>
          </a:lstStyle>
          <a:p>
            <a:r>
              <a:t>xx%</a:t>
            </a:r>
          </a:p>
        </p:txBody>
      </p:sp>
      <p:sp>
        <p:nvSpPr>
          <p:cNvPr id="511" name="Google Shape;511;p6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12" name="Google Shape;512;p65"/>
          <p:cNvSpPr txBox="1"/>
          <p:nvPr>
            <p:ph hasCustomPrompt="1" idx="2" type="title"/>
          </p:nvPr>
        </p:nvSpPr>
        <p:spPr>
          <a:xfrm>
            <a:off x="4749900" y="1842050"/>
            <a:ext cx="3902400" cy="1803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11000"/>
              <a:buNone/>
              <a:defRPr sz="11000">
                <a:solidFill>
                  <a:schemeClr val="accent2"/>
                </a:solidFill>
              </a:defRPr>
            </a:lvl1pPr>
            <a:lvl2pPr lvl="1" rtl="0" algn="ctr">
              <a:spcBef>
                <a:spcPts val="0"/>
              </a:spcBef>
              <a:spcAft>
                <a:spcPts val="0"/>
              </a:spcAft>
              <a:buClr>
                <a:schemeClr val="accent2"/>
              </a:buClr>
              <a:buSzPts val="11000"/>
              <a:buNone/>
              <a:defRPr sz="11000">
                <a:solidFill>
                  <a:schemeClr val="accent2"/>
                </a:solidFill>
              </a:defRPr>
            </a:lvl2pPr>
            <a:lvl3pPr lvl="2" rtl="0" algn="ctr">
              <a:spcBef>
                <a:spcPts val="0"/>
              </a:spcBef>
              <a:spcAft>
                <a:spcPts val="0"/>
              </a:spcAft>
              <a:buClr>
                <a:schemeClr val="accent2"/>
              </a:buClr>
              <a:buSzPts val="11000"/>
              <a:buNone/>
              <a:defRPr sz="11000">
                <a:solidFill>
                  <a:schemeClr val="accent2"/>
                </a:solidFill>
              </a:defRPr>
            </a:lvl3pPr>
            <a:lvl4pPr lvl="3" rtl="0" algn="ctr">
              <a:spcBef>
                <a:spcPts val="0"/>
              </a:spcBef>
              <a:spcAft>
                <a:spcPts val="0"/>
              </a:spcAft>
              <a:buClr>
                <a:schemeClr val="accent2"/>
              </a:buClr>
              <a:buSzPts val="11000"/>
              <a:buNone/>
              <a:defRPr sz="11000">
                <a:solidFill>
                  <a:schemeClr val="accent2"/>
                </a:solidFill>
              </a:defRPr>
            </a:lvl4pPr>
            <a:lvl5pPr lvl="4" rtl="0" algn="ctr">
              <a:spcBef>
                <a:spcPts val="0"/>
              </a:spcBef>
              <a:spcAft>
                <a:spcPts val="0"/>
              </a:spcAft>
              <a:buClr>
                <a:schemeClr val="accent2"/>
              </a:buClr>
              <a:buSzPts val="11000"/>
              <a:buNone/>
              <a:defRPr sz="11000">
                <a:solidFill>
                  <a:schemeClr val="accent2"/>
                </a:solidFill>
              </a:defRPr>
            </a:lvl5pPr>
            <a:lvl6pPr lvl="5" rtl="0" algn="ctr">
              <a:spcBef>
                <a:spcPts val="0"/>
              </a:spcBef>
              <a:spcAft>
                <a:spcPts val="0"/>
              </a:spcAft>
              <a:buClr>
                <a:schemeClr val="accent2"/>
              </a:buClr>
              <a:buSzPts val="11000"/>
              <a:buNone/>
              <a:defRPr sz="11000">
                <a:solidFill>
                  <a:schemeClr val="accent2"/>
                </a:solidFill>
              </a:defRPr>
            </a:lvl6pPr>
            <a:lvl7pPr lvl="6" rtl="0" algn="ctr">
              <a:spcBef>
                <a:spcPts val="0"/>
              </a:spcBef>
              <a:spcAft>
                <a:spcPts val="0"/>
              </a:spcAft>
              <a:buClr>
                <a:schemeClr val="accent2"/>
              </a:buClr>
              <a:buSzPts val="11000"/>
              <a:buNone/>
              <a:defRPr sz="11000">
                <a:solidFill>
                  <a:schemeClr val="accent2"/>
                </a:solidFill>
              </a:defRPr>
            </a:lvl7pPr>
            <a:lvl8pPr lvl="7" rtl="0" algn="ctr">
              <a:spcBef>
                <a:spcPts val="0"/>
              </a:spcBef>
              <a:spcAft>
                <a:spcPts val="0"/>
              </a:spcAft>
              <a:buClr>
                <a:schemeClr val="accent2"/>
              </a:buClr>
              <a:buSzPts val="11000"/>
              <a:buNone/>
              <a:defRPr sz="11000">
                <a:solidFill>
                  <a:schemeClr val="accent2"/>
                </a:solidFill>
              </a:defRPr>
            </a:lvl8pPr>
            <a:lvl9pPr lvl="8" rtl="0" algn="ctr">
              <a:spcBef>
                <a:spcPts val="0"/>
              </a:spcBef>
              <a:spcAft>
                <a:spcPts val="0"/>
              </a:spcAft>
              <a:buClr>
                <a:schemeClr val="accent2"/>
              </a:buClr>
              <a:buSzPts val="11000"/>
              <a:buNone/>
              <a:defRPr sz="11000">
                <a:solidFill>
                  <a:schemeClr val="accent2"/>
                </a:solidFill>
              </a:defRPr>
            </a:lvl9pPr>
          </a:lstStyle>
          <a:p>
            <a:r>
              <a:t>xx%</a:t>
            </a:r>
          </a:p>
        </p:txBody>
      </p:sp>
      <p:sp>
        <p:nvSpPr>
          <p:cNvPr id="513" name="Google Shape;513;p65"/>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p:cSld name="BIG_NUMBER_2_1_2">
    <p:spTree>
      <p:nvGrpSpPr>
        <p:cNvPr id="514" name="Shape 514"/>
        <p:cNvGrpSpPr/>
        <p:nvPr/>
      </p:nvGrpSpPr>
      <p:grpSpPr>
        <a:xfrm>
          <a:off x="0" y="0"/>
          <a:ext cx="0" cy="0"/>
          <a:chOff x="0" y="0"/>
          <a:chExt cx="0" cy="0"/>
        </a:xfrm>
      </p:grpSpPr>
      <p:sp>
        <p:nvSpPr>
          <p:cNvPr id="515" name="Google Shape;515;p66"/>
          <p:cNvSpPr txBox="1"/>
          <p:nvPr>
            <p:ph hasCustomPrompt="1" type="title"/>
          </p:nvPr>
        </p:nvSpPr>
        <p:spPr>
          <a:xfrm>
            <a:off x="431725" y="16134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16" name="Google Shape;516;p6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66"/>
          <p:cNvSpPr txBox="1"/>
          <p:nvPr>
            <p:ph idx="1" type="subTitle"/>
          </p:nvPr>
        </p:nvSpPr>
        <p:spPr>
          <a:xfrm>
            <a:off x="431725" y="3496675"/>
            <a:ext cx="3867900" cy="6642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18" name="Google Shape;518;p66"/>
          <p:cNvSpPr txBox="1"/>
          <p:nvPr>
            <p:ph idx="2" type="subTitle"/>
          </p:nvPr>
        </p:nvSpPr>
        <p:spPr>
          <a:xfrm>
            <a:off x="4749900" y="3496675"/>
            <a:ext cx="3902400" cy="6642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19" name="Google Shape;519;p6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20" name="Google Shape;520;p66"/>
          <p:cNvSpPr txBox="1"/>
          <p:nvPr>
            <p:ph idx="4"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66"/>
          <p:cNvSpPr txBox="1"/>
          <p:nvPr>
            <p:ph hasCustomPrompt="1" idx="5" type="title"/>
          </p:nvPr>
        </p:nvSpPr>
        <p:spPr>
          <a:xfrm>
            <a:off x="4749900" y="16134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0"/>
              <a:buNone/>
              <a:defRPr sz="11000">
                <a:solidFill>
                  <a:schemeClr val="accent2"/>
                </a:solidFill>
              </a:defRPr>
            </a:lvl1pPr>
            <a:lvl2pPr lvl="1" rtl="0">
              <a:spcBef>
                <a:spcPts val="0"/>
              </a:spcBef>
              <a:spcAft>
                <a:spcPts val="0"/>
              </a:spcAft>
              <a:buClr>
                <a:schemeClr val="accent2"/>
              </a:buClr>
              <a:buSzPts val="11000"/>
              <a:buNone/>
              <a:defRPr sz="11000">
                <a:solidFill>
                  <a:schemeClr val="accent2"/>
                </a:solidFill>
              </a:defRPr>
            </a:lvl2pPr>
            <a:lvl3pPr lvl="2" rtl="0">
              <a:spcBef>
                <a:spcPts val="0"/>
              </a:spcBef>
              <a:spcAft>
                <a:spcPts val="0"/>
              </a:spcAft>
              <a:buClr>
                <a:schemeClr val="accent2"/>
              </a:buClr>
              <a:buSzPts val="11000"/>
              <a:buNone/>
              <a:defRPr sz="11000">
                <a:solidFill>
                  <a:schemeClr val="accent2"/>
                </a:solidFill>
              </a:defRPr>
            </a:lvl3pPr>
            <a:lvl4pPr lvl="3" rtl="0">
              <a:spcBef>
                <a:spcPts val="0"/>
              </a:spcBef>
              <a:spcAft>
                <a:spcPts val="0"/>
              </a:spcAft>
              <a:buClr>
                <a:schemeClr val="accent2"/>
              </a:buClr>
              <a:buSzPts val="11000"/>
              <a:buNone/>
              <a:defRPr sz="11000">
                <a:solidFill>
                  <a:schemeClr val="accent2"/>
                </a:solidFill>
              </a:defRPr>
            </a:lvl4pPr>
            <a:lvl5pPr lvl="4" rtl="0">
              <a:spcBef>
                <a:spcPts val="0"/>
              </a:spcBef>
              <a:spcAft>
                <a:spcPts val="0"/>
              </a:spcAft>
              <a:buClr>
                <a:schemeClr val="accent2"/>
              </a:buClr>
              <a:buSzPts val="11000"/>
              <a:buNone/>
              <a:defRPr sz="11000">
                <a:solidFill>
                  <a:schemeClr val="accent2"/>
                </a:solidFill>
              </a:defRPr>
            </a:lvl5pPr>
            <a:lvl6pPr lvl="5" rtl="0">
              <a:spcBef>
                <a:spcPts val="0"/>
              </a:spcBef>
              <a:spcAft>
                <a:spcPts val="0"/>
              </a:spcAft>
              <a:buClr>
                <a:schemeClr val="accent2"/>
              </a:buClr>
              <a:buSzPts val="11000"/>
              <a:buNone/>
              <a:defRPr sz="11000">
                <a:solidFill>
                  <a:schemeClr val="accent2"/>
                </a:solidFill>
              </a:defRPr>
            </a:lvl6pPr>
            <a:lvl7pPr lvl="6" rtl="0">
              <a:spcBef>
                <a:spcPts val="0"/>
              </a:spcBef>
              <a:spcAft>
                <a:spcPts val="0"/>
              </a:spcAft>
              <a:buClr>
                <a:schemeClr val="accent2"/>
              </a:buClr>
              <a:buSzPts val="11000"/>
              <a:buNone/>
              <a:defRPr sz="11000">
                <a:solidFill>
                  <a:schemeClr val="accent2"/>
                </a:solidFill>
              </a:defRPr>
            </a:lvl7pPr>
            <a:lvl8pPr lvl="7" rtl="0">
              <a:spcBef>
                <a:spcPts val="0"/>
              </a:spcBef>
              <a:spcAft>
                <a:spcPts val="0"/>
              </a:spcAft>
              <a:buClr>
                <a:schemeClr val="accent2"/>
              </a:buClr>
              <a:buSzPts val="11000"/>
              <a:buNone/>
              <a:defRPr sz="11000">
                <a:solidFill>
                  <a:schemeClr val="accent2"/>
                </a:solidFill>
              </a:defRPr>
            </a:lvl8pPr>
            <a:lvl9pPr lvl="8" rtl="0">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body">
  <p:cSld name="BIG_NUMBER_2_1_1_1">
    <p:spTree>
      <p:nvGrpSpPr>
        <p:cNvPr id="522" name="Shape 522"/>
        <p:cNvGrpSpPr/>
        <p:nvPr/>
      </p:nvGrpSpPr>
      <p:grpSpPr>
        <a:xfrm>
          <a:off x="0" y="0"/>
          <a:ext cx="0" cy="0"/>
          <a:chOff x="0" y="0"/>
          <a:chExt cx="0" cy="0"/>
        </a:xfrm>
      </p:grpSpPr>
      <p:sp>
        <p:nvSpPr>
          <p:cNvPr id="523" name="Google Shape;523;p67"/>
          <p:cNvSpPr txBox="1"/>
          <p:nvPr>
            <p:ph hasCustomPrompt="1" type="title"/>
          </p:nvPr>
        </p:nvSpPr>
        <p:spPr>
          <a:xfrm>
            <a:off x="431725" y="13086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1000"/>
              <a:buNone/>
              <a:defRPr sz="11000">
                <a:solidFill>
                  <a:schemeClr val="accent1"/>
                </a:solidFill>
              </a:defRPr>
            </a:lvl1pPr>
            <a:lvl2pPr lvl="1" rtl="0">
              <a:spcBef>
                <a:spcPts val="0"/>
              </a:spcBef>
              <a:spcAft>
                <a:spcPts val="0"/>
              </a:spcAft>
              <a:buClr>
                <a:schemeClr val="accent1"/>
              </a:buClr>
              <a:buSzPts val="11000"/>
              <a:buNone/>
              <a:defRPr sz="11000">
                <a:solidFill>
                  <a:schemeClr val="accent1"/>
                </a:solidFill>
              </a:defRPr>
            </a:lvl2pPr>
            <a:lvl3pPr lvl="2" rtl="0">
              <a:spcBef>
                <a:spcPts val="0"/>
              </a:spcBef>
              <a:spcAft>
                <a:spcPts val="0"/>
              </a:spcAft>
              <a:buClr>
                <a:schemeClr val="accent1"/>
              </a:buClr>
              <a:buSzPts val="11000"/>
              <a:buNone/>
              <a:defRPr sz="11000">
                <a:solidFill>
                  <a:schemeClr val="accent1"/>
                </a:solidFill>
              </a:defRPr>
            </a:lvl3pPr>
            <a:lvl4pPr lvl="3" rtl="0">
              <a:spcBef>
                <a:spcPts val="0"/>
              </a:spcBef>
              <a:spcAft>
                <a:spcPts val="0"/>
              </a:spcAft>
              <a:buClr>
                <a:schemeClr val="accent1"/>
              </a:buClr>
              <a:buSzPts val="11000"/>
              <a:buNone/>
              <a:defRPr sz="11000">
                <a:solidFill>
                  <a:schemeClr val="accent1"/>
                </a:solidFill>
              </a:defRPr>
            </a:lvl4pPr>
            <a:lvl5pPr lvl="4" rtl="0">
              <a:spcBef>
                <a:spcPts val="0"/>
              </a:spcBef>
              <a:spcAft>
                <a:spcPts val="0"/>
              </a:spcAft>
              <a:buClr>
                <a:schemeClr val="accent1"/>
              </a:buClr>
              <a:buSzPts val="11000"/>
              <a:buNone/>
              <a:defRPr sz="11000">
                <a:solidFill>
                  <a:schemeClr val="accent1"/>
                </a:solidFill>
              </a:defRPr>
            </a:lvl5pPr>
            <a:lvl6pPr lvl="5" rtl="0">
              <a:spcBef>
                <a:spcPts val="0"/>
              </a:spcBef>
              <a:spcAft>
                <a:spcPts val="0"/>
              </a:spcAft>
              <a:buClr>
                <a:schemeClr val="accent1"/>
              </a:buClr>
              <a:buSzPts val="11000"/>
              <a:buNone/>
              <a:defRPr sz="11000">
                <a:solidFill>
                  <a:schemeClr val="accent1"/>
                </a:solidFill>
              </a:defRPr>
            </a:lvl6pPr>
            <a:lvl7pPr lvl="6" rtl="0">
              <a:spcBef>
                <a:spcPts val="0"/>
              </a:spcBef>
              <a:spcAft>
                <a:spcPts val="0"/>
              </a:spcAft>
              <a:buClr>
                <a:schemeClr val="accent1"/>
              </a:buClr>
              <a:buSzPts val="11000"/>
              <a:buNone/>
              <a:defRPr sz="11000">
                <a:solidFill>
                  <a:schemeClr val="accent1"/>
                </a:solidFill>
              </a:defRPr>
            </a:lvl7pPr>
            <a:lvl8pPr lvl="7" rtl="0">
              <a:spcBef>
                <a:spcPts val="0"/>
              </a:spcBef>
              <a:spcAft>
                <a:spcPts val="0"/>
              </a:spcAft>
              <a:buClr>
                <a:schemeClr val="accent1"/>
              </a:buClr>
              <a:buSzPts val="11000"/>
              <a:buNone/>
              <a:defRPr sz="11000">
                <a:solidFill>
                  <a:schemeClr val="accent1"/>
                </a:solidFill>
              </a:defRPr>
            </a:lvl8pPr>
            <a:lvl9pPr lvl="8" rtl="0">
              <a:spcBef>
                <a:spcPts val="0"/>
              </a:spcBef>
              <a:spcAft>
                <a:spcPts val="0"/>
              </a:spcAft>
              <a:buClr>
                <a:schemeClr val="accent1"/>
              </a:buClr>
              <a:buSzPts val="11000"/>
              <a:buNone/>
              <a:defRPr sz="11000">
                <a:solidFill>
                  <a:schemeClr val="accent1"/>
                </a:solidFill>
              </a:defRPr>
            </a:lvl9pPr>
          </a:lstStyle>
          <a:p>
            <a:r>
              <a:t>xx%</a:t>
            </a:r>
          </a:p>
        </p:txBody>
      </p:sp>
      <p:sp>
        <p:nvSpPr>
          <p:cNvPr id="524" name="Google Shape;524;p6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7"/>
          <p:cNvSpPr txBox="1"/>
          <p:nvPr>
            <p:ph idx="1" type="subTitle"/>
          </p:nvPr>
        </p:nvSpPr>
        <p:spPr>
          <a:xfrm>
            <a:off x="4749900" y="3191875"/>
            <a:ext cx="39006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26" name="Google Shape;526;p67"/>
          <p:cNvSpPr txBox="1"/>
          <p:nvPr>
            <p:ph idx="2" type="body"/>
          </p:nvPr>
        </p:nvSpPr>
        <p:spPr>
          <a:xfrm>
            <a:off x="433525" y="3570250"/>
            <a:ext cx="3900600" cy="7893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7" name="Google Shape;527;p67"/>
          <p:cNvSpPr txBox="1"/>
          <p:nvPr>
            <p:ph idx="3" type="subTitle"/>
          </p:nvPr>
        </p:nvSpPr>
        <p:spPr>
          <a:xfrm>
            <a:off x="431725" y="3191875"/>
            <a:ext cx="39006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28" name="Google Shape;528;p67"/>
          <p:cNvSpPr txBox="1"/>
          <p:nvPr>
            <p:ph idx="4" type="body"/>
          </p:nvPr>
        </p:nvSpPr>
        <p:spPr>
          <a:xfrm>
            <a:off x="4749900" y="3570250"/>
            <a:ext cx="3900600" cy="7893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9" name="Google Shape;529;p6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30" name="Google Shape;530;p67"/>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1" name="Google Shape;531;p67"/>
          <p:cNvSpPr txBox="1"/>
          <p:nvPr>
            <p:ph hasCustomPrompt="1" idx="7" type="title"/>
          </p:nvPr>
        </p:nvSpPr>
        <p:spPr>
          <a:xfrm>
            <a:off x="4749000" y="1308650"/>
            <a:ext cx="3902400" cy="18033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11000"/>
              <a:buNone/>
              <a:defRPr sz="11000">
                <a:solidFill>
                  <a:schemeClr val="accent2"/>
                </a:solidFill>
              </a:defRPr>
            </a:lvl1pPr>
            <a:lvl2pPr lvl="1" rtl="0">
              <a:spcBef>
                <a:spcPts val="0"/>
              </a:spcBef>
              <a:spcAft>
                <a:spcPts val="0"/>
              </a:spcAft>
              <a:buClr>
                <a:schemeClr val="accent2"/>
              </a:buClr>
              <a:buSzPts val="11000"/>
              <a:buNone/>
              <a:defRPr sz="11000">
                <a:solidFill>
                  <a:schemeClr val="accent2"/>
                </a:solidFill>
              </a:defRPr>
            </a:lvl2pPr>
            <a:lvl3pPr lvl="2" rtl="0">
              <a:spcBef>
                <a:spcPts val="0"/>
              </a:spcBef>
              <a:spcAft>
                <a:spcPts val="0"/>
              </a:spcAft>
              <a:buClr>
                <a:schemeClr val="accent2"/>
              </a:buClr>
              <a:buSzPts val="11000"/>
              <a:buNone/>
              <a:defRPr sz="11000">
                <a:solidFill>
                  <a:schemeClr val="accent2"/>
                </a:solidFill>
              </a:defRPr>
            </a:lvl3pPr>
            <a:lvl4pPr lvl="3" rtl="0">
              <a:spcBef>
                <a:spcPts val="0"/>
              </a:spcBef>
              <a:spcAft>
                <a:spcPts val="0"/>
              </a:spcAft>
              <a:buClr>
                <a:schemeClr val="accent2"/>
              </a:buClr>
              <a:buSzPts val="11000"/>
              <a:buNone/>
              <a:defRPr sz="11000">
                <a:solidFill>
                  <a:schemeClr val="accent2"/>
                </a:solidFill>
              </a:defRPr>
            </a:lvl4pPr>
            <a:lvl5pPr lvl="4" rtl="0">
              <a:spcBef>
                <a:spcPts val="0"/>
              </a:spcBef>
              <a:spcAft>
                <a:spcPts val="0"/>
              </a:spcAft>
              <a:buClr>
                <a:schemeClr val="accent2"/>
              </a:buClr>
              <a:buSzPts val="11000"/>
              <a:buNone/>
              <a:defRPr sz="11000">
                <a:solidFill>
                  <a:schemeClr val="accent2"/>
                </a:solidFill>
              </a:defRPr>
            </a:lvl5pPr>
            <a:lvl6pPr lvl="5" rtl="0">
              <a:spcBef>
                <a:spcPts val="0"/>
              </a:spcBef>
              <a:spcAft>
                <a:spcPts val="0"/>
              </a:spcAft>
              <a:buClr>
                <a:schemeClr val="accent2"/>
              </a:buClr>
              <a:buSzPts val="11000"/>
              <a:buNone/>
              <a:defRPr sz="11000">
                <a:solidFill>
                  <a:schemeClr val="accent2"/>
                </a:solidFill>
              </a:defRPr>
            </a:lvl6pPr>
            <a:lvl7pPr lvl="6" rtl="0">
              <a:spcBef>
                <a:spcPts val="0"/>
              </a:spcBef>
              <a:spcAft>
                <a:spcPts val="0"/>
              </a:spcAft>
              <a:buClr>
                <a:schemeClr val="accent2"/>
              </a:buClr>
              <a:buSzPts val="11000"/>
              <a:buNone/>
              <a:defRPr sz="11000">
                <a:solidFill>
                  <a:schemeClr val="accent2"/>
                </a:solidFill>
              </a:defRPr>
            </a:lvl7pPr>
            <a:lvl8pPr lvl="7" rtl="0">
              <a:spcBef>
                <a:spcPts val="0"/>
              </a:spcBef>
              <a:spcAft>
                <a:spcPts val="0"/>
              </a:spcAft>
              <a:buClr>
                <a:schemeClr val="accent2"/>
              </a:buClr>
              <a:buSzPts val="11000"/>
              <a:buNone/>
              <a:defRPr sz="11000">
                <a:solidFill>
                  <a:schemeClr val="accent2"/>
                </a:solidFill>
              </a:defRPr>
            </a:lvl8pPr>
            <a:lvl9pPr lvl="8" rtl="0">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p:cSld name="BIG_NUMBER_2_2_2">
    <p:spTree>
      <p:nvGrpSpPr>
        <p:cNvPr id="532" name="Shape 532"/>
        <p:cNvGrpSpPr/>
        <p:nvPr/>
      </p:nvGrpSpPr>
      <p:grpSpPr>
        <a:xfrm>
          <a:off x="0" y="0"/>
          <a:ext cx="0" cy="0"/>
          <a:chOff x="0" y="0"/>
          <a:chExt cx="0" cy="0"/>
        </a:xfrm>
      </p:grpSpPr>
      <p:sp>
        <p:nvSpPr>
          <p:cNvPr id="533" name="Google Shape;533;p6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8"/>
          <p:cNvSpPr txBox="1"/>
          <p:nvPr>
            <p:ph hasCustomPrompt="1" type="title"/>
          </p:nvPr>
        </p:nvSpPr>
        <p:spPr>
          <a:xfrm>
            <a:off x="431725"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7000"/>
              <a:buNone/>
              <a:defRPr sz="7000">
                <a:solidFill>
                  <a:schemeClr val="accent1"/>
                </a:solidFill>
              </a:defRPr>
            </a:lvl1pPr>
            <a:lvl2pPr lvl="1" rtl="0" algn="ctr">
              <a:spcBef>
                <a:spcPts val="0"/>
              </a:spcBef>
              <a:spcAft>
                <a:spcPts val="0"/>
              </a:spcAft>
              <a:buClr>
                <a:schemeClr val="accent1"/>
              </a:buClr>
              <a:buSzPts val="7000"/>
              <a:buNone/>
              <a:defRPr sz="7000">
                <a:solidFill>
                  <a:schemeClr val="accent1"/>
                </a:solidFill>
              </a:defRPr>
            </a:lvl2pPr>
            <a:lvl3pPr lvl="2" rtl="0" algn="ctr">
              <a:spcBef>
                <a:spcPts val="0"/>
              </a:spcBef>
              <a:spcAft>
                <a:spcPts val="0"/>
              </a:spcAft>
              <a:buClr>
                <a:schemeClr val="accent1"/>
              </a:buClr>
              <a:buSzPts val="7000"/>
              <a:buNone/>
              <a:defRPr sz="7000">
                <a:solidFill>
                  <a:schemeClr val="accent1"/>
                </a:solidFill>
              </a:defRPr>
            </a:lvl3pPr>
            <a:lvl4pPr lvl="3" rtl="0" algn="ctr">
              <a:spcBef>
                <a:spcPts val="0"/>
              </a:spcBef>
              <a:spcAft>
                <a:spcPts val="0"/>
              </a:spcAft>
              <a:buClr>
                <a:schemeClr val="accent1"/>
              </a:buClr>
              <a:buSzPts val="7000"/>
              <a:buNone/>
              <a:defRPr sz="7000">
                <a:solidFill>
                  <a:schemeClr val="accent1"/>
                </a:solidFill>
              </a:defRPr>
            </a:lvl4pPr>
            <a:lvl5pPr lvl="4" rtl="0" algn="ctr">
              <a:spcBef>
                <a:spcPts val="0"/>
              </a:spcBef>
              <a:spcAft>
                <a:spcPts val="0"/>
              </a:spcAft>
              <a:buClr>
                <a:schemeClr val="accent1"/>
              </a:buClr>
              <a:buSzPts val="7000"/>
              <a:buNone/>
              <a:defRPr sz="7000">
                <a:solidFill>
                  <a:schemeClr val="accent1"/>
                </a:solidFill>
              </a:defRPr>
            </a:lvl5pPr>
            <a:lvl6pPr lvl="5" rtl="0" algn="ctr">
              <a:spcBef>
                <a:spcPts val="0"/>
              </a:spcBef>
              <a:spcAft>
                <a:spcPts val="0"/>
              </a:spcAft>
              <a:buClr>
                <a:schemeClr val="accent1"/>
              </a:buClr>
              <a:buSzPts val="7000"/>
              <a:buNone/>
              <a:defRPr sz="7000">
                <a:solidFill>
                  <a:schemeClr val="accent1"/>
                </a:solidFill>
              </a:defRPr>
            </a:lvl6pPr>
            <a:lvl7pPr lvl="6" rtl="0" algn="ctr">
              <a:spcBef>
                <a:spcPts val="0"/>
              </a:spcBef>
              <a:spcAft>
                <a:spcPts val="0"/>
              </a:spcAft>
              <a:buClr>
                <a:schemeClr val="accent1"/>
              </a:buClr>
              <a:buSzPts val="7000"/>
              <a:buNone/>
              <a:defRPr sz="7000">
                <a:solidFill>
                  <a:schemeClr val="accent1"/>
                </a:solidFill>
              </a:defRPr>
            </a:lvl7pPr>
            <a:lvl8pPr lvl="7" rtl="0" algn="ctr">
              <a:spcBef>
                <a:spcPts val="0"/>
              </a:spcBef>
              <a:spcAft>
                <a:spcPts val="0"/>
              </a:spcAft>
              <a:buClr>
                <a:schemeClr val="accent1"/>
              </a:buClr>
              <a:buSzPts val="7000"/>
              <a:buNone/>
              <a:defRPr sz="7000">
                <a:solidFill>
                  <a:schemeClr val="accent1"/>
                </a:solidFill>
              </a:defRPr>
            </a:lvl8pPr>
            <a:lvl9pPr lvl="8" rtl="0" algn="ctr">
              <a:spcBef>
                <a:spcPts val="0"/>
              </a:spcBef>
              <a:spcAft>
                <a:spcPts val="0"/>
              </a:spcAft>
              <a:buClr>
                <a:schemeClr val="accent1"/>
              </a:buClr>
              <a:buSzPts val="7000"/>
              <a:buNone/>
              <a:defRPr sz="7000">
                <a:solidFill>
                  <a:schemeClr val="accent1"/>
                </a:solidFill>
              </a:defRPr>
            </a:lvl9pPr>
          </a:lstStyle>
          <a:p>
            <a:r>
              <a:t>xx%</a:t>
            </a:r>
          </a:p>
        </p:txBody>
      </p:sp>
      <p:sp>
        <p:nvSpPr>
          <p:cNvPr id="535" name="Google Shape;535;p68"/>
          <p:cNvSpPr txBox="1"/>
          <p:nvPr>
            <p:ph hasCustomPrompt="1" idx="2" type="title"/>
          </p:nvPr>
        </p:nvSpPr>
        <p:spPr>
          <a:xfrm>
            <a:off x="6228324"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3"/>
              </a:buClr>
              <a:buSzPts val="7000"/>
              <a:buNone/>
              <a:defRPr sz="7000">
                <a:solidFill>
                  <a:schemeClr val="accent3"/>
                </a:solidFill>
              </a:defRPr>
            </a:lvl1pPr>
            <a:lvl2pPr lvl="1" rtl="0" algn="ctr">
              <a:spcBef>
                <a:spcPts val="0"/>
              </a:spcBef>
              <a:spcAft>
                <a:spcPts val="0"/>
              </a:spcAft>
              <a:buClr>
                <a:schemeClr val="accent3"/>
              </a:buClr>
              <a:buSzPts val="7000"/>
              <a:buNone/>
              <a:defRPr sz="7000">
                <a:solidFill>
                  <a:schemeClr val="accent3"/>
                </a:solidFill>
              </a:defRPr>
            </a:lvl2pPr>
            <a:lvl3pPr lvl="2" rtl="0" algn="ctr">
              <a:spcBef>
                <a:spcPts val="0"/>
              </a:spcBef>
              <a:spcAft>
                <a:spcPts val="0"/>
              </a:spcAft>
              <a:buClr>
                <a:schemeClr val="accent3"/>
              </a:buClr>
              <a:buSzPts val="7000"/>
              <a:buNone/>
              <a:defRPr sz="7000">
                <a:solidFill>
                  <a:schemeClr val="accent3"/>
                </a:solidFill>
              </a:defRPr>
            </a:lvl3pPr>
            <a:lvl4pPr lvl="3" rtl="0" algn="ctr">
              <a:spcBef>
                <a:spcPts val="0"/>
              </a:spcBef>
              <a:spcAft>
                <a:spcPts val="0"/>
              </a:spcAft>
              <a:buClr>
                <a:schemeClr val="accent3"/>
              </a:buClr>
              <a:buSzPts val="7000"/>
              <a:buNone/>
              <a:defRPr sz="7000">
                <a:solidFill>
                  <a:schemeClr val="accent3"/>
                </a:solidFill>
              </a:defRPr>
            </a:lvl4pPr>
            <a:lvl5pPr lvl="4" rtl="0" algn="ctr">
              <a:spcBef>
                <a:spcPts val="0"/>
              </a:spcBef>
              <a:spcAft>
                <a:spcPts val="0"/>
              </a:spcAft>
              <a:buClr>
                <a:schemeClr val="accent3"/>
              </a:buClr>
              <a:buSzPts val="7000"/>
              <a:buNone/>
              <a:defRPr sz="7000">
                <a:solidFill>
                  <a:schemeClr val="accent3"/>
                </a:solidFill>
              </a:defRPr>
            </a:lvl5pPr>
            <a:lvl6pPr lvl="5" rtl="0" algn="ctr">
              <a:spcBef>
                <a:spcPts val="0"/>
              </a:spcBef>
              <a:spcAft>
                <a:spcPts val="0"/>
              </a:spcAft>
              <a:buClr>
                <a:schemeClr val="accent3"/>
              </a:buClr>
              <a:buSzPts val="7000"/>
              <a:buNone/>
              <a:defRPr sz="7000">
                <a:solidFill>
                  <a:schemeClr val="accent3"/>
                </a:solidFill>
              </a:defRPr>
            </a:lvl6pPr>
            <a:lvl7pPr lvl="6" rtl="0" algn="ctr">
              <a:spcBef>
                <a:spcPts val="0"/>
              </a:spcBef>
              <a:spcAft>
                <a:spcPts val="0"/>
              </a:spcAft>
              <a:buClr>
                <a:schemeClr val="accent3"/>
              </a:buClr>
              <a:buSzPts val="7000"/>
              <a:buNone/>
              <a:defRPr sz="7000">
                <a:solidFill>
                  <a:schemeClr val="accent3"/>
                </a:solidFill>
              </a:defRPr>
            </a:lvl7pPr>
            <a:lvl8pPr lvl="7" rtl="0" algn="ctr">
              <a:spcBef>
                <a:spcPts val="0"/>
              </a:spcBef>
              <a:spcAft>
                <a:spcPts val="0"/>
              </a:spcAft>
              <a:buClr>
                <a:schemeClr val="accent3"/>
              </a:buClr>
              <a:buSzPts val="7000"/>
              <a:buNone/>
              <a:defRPr sz="7000">
                <a:solidFill>
                  <a:schemeClr val="accent3"/>
                </a:solidFill>
              </a:defRPr>
            </a:lvl8pPr>
            <a:lvl9pPr lvl="8" rtl="0" algn="ctr">
              <a:spcBef>
                <a:spcPts val="0"/>
              </a:spcBef>
              <a:spcAft>
                <a:spcPts val="0"/>
              </a:spcAft>
              <a:buClr>
                <a:schemeClr val="accent3"/>
              </a:buClr>
              <a:buSzPts val="7000"/>
              <a:buNone/>
              <a:defRPr sz="7000">
                <a:solidFill>
                  <a:schemeClr val="accent3"/>
                </a:solidFill>
              </a:defRPr>
            </a:lvl9pPr>
          </a:lstStyle>
          <a:p>
            <a:r>
              <a:t>xx%</a:t>
            </a:r>
          </a:p>
        </p:txBody>
      </p:sp>
      <p:sp>
        <p:nvSpPr>
          <p:cNvPr id="536" name="Google Shape;536;p6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37" name="Google Shape;537;p68"/>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8" name="Google Shape;538;p68"/>
          <p:cNvSpPr txBox="1"/>
          <p:nvPr>
            <p:ph hasCustomPrompt="1" idx="4" type="title"/>
          </p:nvPr>
        </p:nvSpPr>
        <p:spPr>
          <a:xfrm>
            <a:off x="3330025" y="2146850"/>
            <a:ext cx="2484000" cy="1055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7000"/>
              <a:buNone/>
              <a:defRPr sz="7000">
                <a:solidFill>
                  <a:schemeClr val="accent2"/>
                </a:solidFill>
              </a:defRPr>
            </a:lvl1pPr>
            <a:lvl2pPr lvl="1" rtl="0" algn="ctr">
              <a:spcBef>
                <a:spcPts val="0"/>
              </a:spcBef>
              <a:spcAft>
                <a:spcPts val="0"/>
              </a:spcAft>
              <a:buClr>
                <a:schemeClr val="accent2"/>
              </a:buClr>
              <a:buSzPts val="7000"/>
              <a:buNone/>
              <a:defRPr sz="7000">
                <a:solidFill>
                  <a:schemeClr val="accent2"/>
                </a:solidFill>
              </a:defRPr>
            </a:lvl2pPr>
            <a:lvl3pPr lvl="2" rtl="0" algn="ctr">
              <a:spcBef>
                <a:spcPts val="0"/>
              </a:spcBef>
              <a:spcAft>
                <a:spcPts val="0"/>
              </a:spcAft>
              <a:buClr>
                <a:schemeClr val="accent2"/>
              </a:buClr>
              <a:buSzPts val="7000"/>
              <a:buNone/>
              <a:defRPr sz="7000">
                <a:solidFill>
                  <a:schemeClr val="accent2"/>
                </a:solidFill>
              </a:defRPr>
            </a:lvl3pPr>
            <a:lvl4pPr lvl="3" rtl="0" algn="ctr">
              <a:spcBef>
                <a:spcPts val="0"/>
              </a:spcBef>
              <a:spcAft>
                <a:spcPts val="0"/>
              </a:spcAft>
              <a:buClr>
                <a:schemeClr val="accent2"/>
              </a:buClr>
              <a:buSzPts val="7000"/>
              <a:buNone/>
              <a:defRPr sz="7000">
                <a:solidFill>
                  <a:schemeClr val="accent2"/>
                </a:solidFill>
              </a:defRPr>
            </a:lvl4pPr>
            <a:lvl5pPr lvl="4" rtl="0" algn="ctr">
              <a:spcBef>
                <a:spcPts val="0"/>
              </a:spcBef>
              <a:spcAft>
                <a:spcPts val="0"/>
              </a:spcAft>
              <a:buClr>
                <a:schemeClr val="accent2"/>
              </a:buClr>
              <a:buSzPts val="7000"/>
              <a:buNone/>
              <a:defRPr sz="7000">
                <a:solidFill>
                  <a:schemeClr val="accent2"/>
                </a:solidFill>
              </a:defRPr>
            </a:lvl5pPr>
            <a:lvl6pPr lvl="5" rtl="0" algn="ctr">
              <a:spcBef>
                <a:spcPts val="0"/>
              </a:spcBef>
              <a:spcAft>
                <a:spcPts val="0"/>
              </a:spcAft>
              <a:buClr>
                <a:schemeClr val="accent2"/>
              </a:buClr>
              <a:buSzPts val="7000"/>
              <a:buNone/>
              <a:defRPr sz="7000">
                <a:solidFill>
                  <a:schemeClr val="accent2"/>
                </a:solidFill>
              </a:defRPr>
            </a:lvl6pPr>
            <a:lvl7pPr lvl="6" rtl="0" algn="ctr">
              <a:spcBef>
                <a:spcPts val="0"/>
              </a:spcBef>
              <a:spcAft>
                <a:spcPts val="0"/>
              </a:spcAft>
              <a:buClr>
                <a:schemeClr val="accent2"/>
              </a:buClr>
              <a:buSzPts val="7000"/>
              <a:buNone/>
              <a:defRPr sz="7000">
                <a:solidFill>
                  <a:schemeClr val="accent2"/>
                </a:solidFill>
              </a:defRPr>
            </a:lvl7pPr>
            <a:lvl8pPr lvl="7" rtl="0" algn="ctr">
              <a:spcBef>
                <a:spcPts val="0"/>
              </a:spcBef>
              <a:spcAft>
                <a:spcPts val="0"/>
              </a:spcAft>
              <a:buClr>
                <a:schemeClr val="accent2"/>
              </a:buClr>
              <a:buSzPts val="7000"/>
              <a:buNone/>
              <a:defRPr sz="7000">
                <a:solidFill>
                  <a:schemeClr val="accent2"/>
                </a:solidFill>
              </a:defRPr>
            </a:lvl8pPr>
            <a:lvl9pPr lvl="8" rtl="0" algn="ctr">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p:cSld name="BIG_NUMBER_2_2_1_2">
    <p:spTree>
      <p:nvGrpSpPr>
        <p:cNvPr id="539" name="Shape 539"/>
        <p:cNvGrpSpPr/>
        <p:nvPr/>
      </p:nvGrpSpPr>
      <p:grpSpPr>
        <a:xfrm>
          <a:off x="0" y="0"/>
          <a:ext cx="0" cy="0"/>
          <a:chOff x="0" y="0"/>
          <a:chExt cx="0" cy="0"/>
        </a:xfrm>
      </p:grpSpPr>
      <p:sp>
        <p:nvSpPr>
          <p:cNvPr id="540" name="Google Shape;540;p6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69"/>
          <p:cNvSpPr txBox="1"/>
          <p:nvPr>
            <p:ph hasCustomPrompt="1" type="title"/>
          </p:nvPr>
        </p:nvSpPr>
        <p:spPr>
          <a:xfrm>
            <a:off x="431725"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542" name="Google Shape;542;p69"/>
          <p:cNvSpPr txBox="1"/>
          <p:nvPr>
            <p:ph hasCustomPrompt="1" idx="2" type="title"/>
          </p:nvPr>
        </p:nvSpPr>
        <p:spPr>
          <a:xfrm>
            <a:off x="6228324"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543" name="Google Shape;543;p69"/>
          <p:cNvSpPr txBox="1"/>
          <p:nvPr>
            <p:ph idx="1" type="subTitle"/>
          </p:nvPr>
        </p:nvSpPr>
        <p:spPr>
          <a:xfrm>
            <a:off x="3330025" y="31156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44" name="Google Shape;544;p69"/>
          <p:cNvSpPr txBox="1"/>
          <p:nvPr>
            <p:ph idx="3" type="subTitle"/>
          </p:nvPr>
        </p:nvSpPr>
        <p:spPr>
          <a:xfrm>
            <a:off x="6228325" y="31156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45" name="Google Shape;545;p69"/>
          <p:cNvSpPr txBox="1"/>
          <p:nvPr>
            <p:ph idx="4" type="subTitle"/>
          </p:nvPr>
        </p:nvSpPr>
        <p:spPr>
          <a:xfrm>
            <a:off x="431725" y="3115675"/>
            <a:ext cx="24828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46" name="Google Shape;546;p69"/>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47" name="Google Shape;547;p69"/>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8" name="Google Shape;548;p69"/>
          <p:cNvSpPr txBox="1"/>
          <p:nvPr>
            <p:ph hasCustomPrompt="1" idx="7" type="title"/>
          </p:nvPr>
        </p:nvSpPr>
        <p:spPr>
          <a:xfrm>
            <a:off x="3330025" y="18420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body">
  <p:cSld name="BIG_NUMBER_2_2_1_1_1">
    <p:spTree>
      <p:nvGrpSpPr>
        <p:cNvPr id="549" name="Shape 549"/>
        <p:cNvGrpSpPr/>
        <p:nvPr/>
      </p:nvGrpSpPr>
      <p:grpSpPr>
        <a:xfrm>
          <a:off x="0" y="0"/>
          <a:ext cx="0" cy="0"/>
          <a:chOff x="0" y="0"/>
          <a:chExt cx="0" cy="0"/>
        </a:xfrm>
      </p:grpSpPr>
      <p:sp>
        <p:nvSpPr>
          <p:cNvPr id="550" name="Google Shape;550;p7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70"/>
          <p:cNvSpPr txBox="1"/>
          <p:nvPr>
            <p:ph hasCustomPrompt="1" type="title"/>
          </p:nvPr>
        </p:nvSpPr>
        <p:spPr>
          <a:xfrm>
            <a:off x="431725"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552" name="Google Shape;552;p70"/>
          <p:cNvSpPr txBox="1"/>
          <p:nvPr>
            <p:ph hasCustomPrompt="1" idx="2" type="title"/>
          </p:nvPr>
        </p:nvSpPr>
        <p:spPr>
          <a:xfrm>
            <a:off x="6228324"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7000"/>
              <a:buNone/>
              <a:defRPr sz="7000">
                <a:solidFill>
                  <a:schemeClr val="accent3"/>
                </a:solidFill>
              </a:defRPr>
            </a:lvl1pPr>
            <a:lvl2pPr lvl="1" rtl="0">
              <a:spcBef>
                <a:spcPts val="0"/>
              </a:spcBef>
              <a:spcAft>
                <a:spcPts val="0"/>
              </a:spcAft>
              <a:buClr>
                <a:schemeClr val="accent3"/>
              </a:buClr>
              <a:buSzPts val="7000"/>
              <a:buNone/>
              <a:defRPr sz="7000">
                <a:solidFill>
                  <a:schemeClr val="accent3"/>
                </a:solidFill>
              </a:defRPr>
            </a:lvl2pPr>
            <a:lvl3pPr lvl="2" rtl="0">
              <a:spcBef>
                <a:spcPts val="0"/>
              </a:spcBef>
              <a:spcAft>
                <a:spcPts val="0"/>
              </a:spcAft>
              <a:buClr>
                <a:schemeClr val="accent3"/>
              </a:buClr>
              <a:buSzPts val="7000"/>
              <a:buNone/>
              <a:defRPr sz="7000">
                <a:solidFill>
                  <a:schemeClr val="accent3"/>
                </a:solidFill>
              </a:defRPr>
            </a:lvl3pPr>
            <a:lvl4pPr lvl="3" rtl="0">
              <a:spcBef>
                <a:spcPts val="0"/>
              </a:spcBef>
              <a:spcAft>
                <a:spcPts val="0"/>
              </a:spcAft>
              <a:buClr>
                <a:schemeClr val="accent3"/>
              </a:buClr>
              <a:buSzPts val="7000"/>
              <a:buNone/>
              <a:defRPr sz="7000">
                <a:solidFill>
                  <a:schemeClr val="accent3"/>
                </a:solidFill>
              </a:defRPr>
            </a:lvl4pPr>
            <a:lvl5pPr lvl="4" rtl="0">
              <a:spcBef>
                <a:spcPts val="0"/>
              </a:spcBef>
              <a:spcAft>
                <a:spcPts val="0"/>
              </a:spcAft>
              <a:buClr>
                <a:schemeClr val="accent3"/>
              </a:buClr>
              <a:buSzPts val="7000"/>
              <a:buNone/>
              <a:defRPr sz="7000">
                <a:solidFill>
                  <a:schemeClr val="accent3"/>
                </a:solidFill>
              </a:defRPr>
            </a:lvl5pPr>
            <a:lvl6pPr lvl="5" rtl="0">
              <a:spcBef>
                <a:spcPts val="0"/>
              </a:spcBef>
              <a:spcAft>
                <a:spcPts val="0"/>
              </a:spcAft>
              <a:buClr>
                <a:schemeClr val="accent3"/>
              </a:buClr>
              <a:buSzPts val="7000"/>
              <a:buNone/>
              <a:defRPr sz="7000">
                <a:solidFill>
                  <a:schemeClr val="accent3"/>
                </a:solidFill>
              </a:defRPr>
            </a:lvl6pPr>
            <a:lvl7pPr lvl="6" rtl="0">
              <a:spcBef>
                <a:spcPts val="0"/>
              </a:spcBef>
              <a:spcAft>
                <a:spcPts val="0"/>
              </a:spcAft>
              <a:buClr>
                <a:schemeClr val="accent3"/>
              </a:buClr>
              <a:buSzPts val="7000"/>
              <a:buNone/>
              <a:defRPr sz="7000">
                <a:solidFill>
                  <a:schemeClr val="accent3"/>
                </a:solidFill>
              </a:defRPr>
            </a:lvl7pPr>
            <a:lvl8pPr lvl="7" rtl="0">
              <a:spcBef>
                <a:spcPts val="0"/>
              </a:spcBef>
              <a:spcAft>
                <a:spcPts val="0"/>
              </a:spcAft>
              <a:buClr>
                <a:schemeClr val="accent3"/>
              </a:buClr>
              <a:buSzPts val="7000"/>
              <a:buNone/>
              <a:defRPr sz="7000">
                <a:solidFill>
                  <a:schemeClr val="accent3"/>
                </a:solidFill>
              </a:defRPr>
            </a:lvl8pPr>
            <a:lvl9pPr lvl="8" rtl="0">
              <a:spcBef>
                <a:spcPts val="0"/>
              </a:spcBef>
              <a:spcAft>
                <a:spcPts val="0"/>
              </a:spcAft>
              <a:buClr>
                <a:schemeClr val="accent3"/>
              </a:buClr>
              <a:buSzPts val="7000"/>
              <a:buNone/>
              <a:defRPr sz="7000">
                <a:solidFill>
                  <a:schemeClr val="accent3"/>
                </a:solidFill>
              </a:defRPr>
            </a:lvl9pPr>
          </a:lstStyle>
          <a:p>
            <a:r>
              <a:t>xx%</a:t>
            </a:r>
          </a:p>
        </p:txBody>
      </p:sp>
      <p:sp>
        <p:nvSpPr>
          <p:cNvPr id="553" name="Google Shape;553;p70"/>
          <p:cNvSpPr txBox="1"/>
          <p:nvPr>
            <p:ph idx="1" type="subTitle"/>
          </p:nvPr>
        </p:nvSpPr>
        <p:spPr>
          <a:xfrm>
            <a:off x="3330025" y="28108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54" name="Google Shape;554;p70"/>
          <p:cNvSpPr txBox="1"/>
          <p:nvPr>
            <p:ph idx="3" type="subTitle"/>
          </p:nvPr>
        </p:nvSpPr>
        <p:spPr>
          <a:xfrm>
            <a:off x="6228325" y="2810875"/>
            <a:ext cx="2484000" cy="321000"/>
          </a:xfrm>
          <a:prstGeom prst="rect">
            <a:avLst/>
          </a:prstGeom>
        </p:spPr>
        <p:txBody>
          <a:bodyPr anchorCtr="0" anchor="t" bIns="0" lIns="0" spcFirstLastPara="1" rIns="0" wrap="square" tIns="0">
            <a:noAutofit/>
          </a:bodyPr>
          <a:lstStyle>
            <a:lvl1pPr lvl="0" rtl="0">
              <a:spcBef>
                <a:spcPts val="0"/>
              </a:spcBef>
              <a:spcAft>
                <a:spcPts val="0"/>
              </a:spcAft>
              <a:buSzPts val="1600"/>
              <a:buNone/>
              <a:defRPr b="1"/>
            </a:lvl1pPr>
            <a:lvl2pPr lvl="1" rtl="0">
              <a:spcBef>
                <a:spcPts val="1000"/>
              </a:spcBef>
              <a:spcAft>
                <a:spcPts val="0"/>
              </a:spcAft>
              <a:buSzPts val="1600"/>
              <a:buNone/>
              <a:defRPr b="1"/>
            </a:lvl2pPr>
            <a:lvl3pPr lvl="2" rtl="0">
              <a:spcBef>
                <a:spcPts val="1000"/>
              </a:spcBef>
              <a:spcAft>
                <a:spcPts val="0"/>
              </a:spcAft>
              <a:buSzPts val="1600"/>
              <a:buNone/>
              <a:defRPr b="1"/>
            </a:lvl3pPr>
            <a:lvl4pPr lvl="3" rtl="0">
              <a:spcBef>
                <a:spcPts val="1000"/>
              </a:spcBef>
              <a:spcAft>
                <a:spcPts val="0"/>
              </a:spcAft>
              <a:buSzPts val="1600"/>
              <a:buNone/>
              <a:defRPr b="1"/>
            </a:lvl4pPr>
            <a:lvl5pPr lvl="4" rtl="0">
              <a:spcBef>
                <a:spcPts val="1000"/>
              </a:spcBef>
              <a:spcAft>
                <a:spcPts val="0"/>
              </a:spcAft>
              <a:buSzPts val="1600"/>
              <a:buNone/>
              <a:defRPr b="1"/>
            </a:lvl5pPr>
            <a:lvl6pPr lvl="5" rtl="0">
              <a:spcBef>
                <a:spcPts val="1000"/>
              </a:spcBef>
              <a:spcAft>
                <a:spcPts val="0"/>
              </a:spcAft>
              <a:buSzPts val="1600"/>
              <a:buNone/>
              <a:defRPr b="1"/>
            </a:lvl6pPr>
            <a:lvl7pPr lvl="6" rtl="0">
              <a:spcBef>
                <a:spcPts val="1000"/>
              </a:spcBef>
              <a:spcAft>
                <a:spcPts val="0"/>
              </a:spcAft>
              <a:buSzPts val="1600"/>
              <a:buNone/>
              <a:defRPr b="1"/>
            </a:lvl7pPr>
            <a:lvl8pPr lvl="7" rtl="0">
              <a:spcBef>
                <a:spcPts val="1000"/>
              </a:spcBef>
              <a:spcAft>
                <a:spcPts val="0"/>
              </a:spcAft>
              <a:buSzPts val="1600"/>
              <a:buNone/>
              <a:defRPr b="1"/>
            </a:lvl8pPr>
            <a:lvl9pPr lvl="8" rtl="0">
              <a:spcBef>
                <a:spcPts val="1000"/>
              </a:spcBef>
              <a:spcAft>
                <a:spcPts val="1000"/>
              </a:spcAft>
              <a:buSzPts val="1600"/>
              <a:buNone/>
              <a:defRPr b="1"/>
            </a:lvl9pPr>
          </a:lstStyle>
          <a:p/>
        </p:txBody>
      </p:sp>
      <p:sp>
        <p:nvSpPr>
          <p:cNvPr id="555" name="Google Shape;555;p70"/>
          <p:cNvSpPr txBox="1"/>
          <p:nvPr>
            <p:ph idx="4" type="body"/>
          </p:nvPr>
        </p:nvSpPr>
        <p:spPr>
          <a:xfrm>
            <a:off x="432875"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6" name="Google Shape;556;p70"/>
          <p:cNvSpPr txBox="1"/>
          <p:nvPr>
            <p:ph idx="5" type="subTitle"/>
          </p:nvPr>
        </p:nvSpPr>
        <p:spPr>
          <a:xfrm>
            <a:off x="431725" y="2810875"/>
            <a:ext cx="2482800" cy="3210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600"/>
              <a:buNone/>
              <a:defRPr b="1">
                <a:solidFill>
                  <a:schemeClr val="dk1"/>
                </a:solidFill>
              </a:defRPr>
            </a:lvl1pPr>
            <a:lvl2pPr lvl="1" rtl="0">
              <a:spcBef>
                <a:spcPts val="1000"/>
              </a:spcBef>
              <a:spcAft>
                <a:spcPts val="0"/>
              </a:spcAft>
              <a:buClr>
                <a:schemeClr val="dk1"/>
              </a:buClr>
              <a:buSzPts val="1600"/>
              <a:buNone/>
              <a:defRPr b="1">
                <a:solidFill>
                  <a:schemeClr val="dk1"/>
                </a:solidFill>
              </a:defRPr>
            </a:lvl2pPr>
            <a:lvl3pPr lvl="2" rtl="0">
              <a:spcBef>
                <a:spcPts val="1000"/>
              </a:spcBef>
              <a:spcAft>
                <a:spcPts val="0"/>
              </a:spcAft>
              <a:buClr>
                <a:schemeClr val="dk1"/>
              </a:buClr>
              <a:buSzPts val="1600"/>
              <a:buNone/>
              <a:defRPr b="1">
                <a:solidFill>
                  <a:schemeClr val="dk1"/>
                </a:solidFill>
              </a:defRPr>
            </a:lvl3pPr>
            <a:lvl4pPr lvl="3" rtl="0">
              <a:spcBef>
                <a:spcPts val="1000"/>
              </a:spcBef>
              <a:spcAft>
                <a:spcPts val="0"/>
              </a:spcAft>
              <a:buClr>
                <a:schemeClr val="dk1"/>
              </a:buClr>
              <a:buSzPts val="1600"/>
              <a:buNone/>
              <a:defRPr b="1">
                <a:solidFill>
                  <a:schemeClr val="dk1"/>
                </a:solidFill>
              </a:defRPr>
            </a:lvl4pPr>
            <a:lvl5pPr lvl="4" rtl="0">
              <a:spcBef>
                <a:spcPts val="1000"/>
              </a:spcBef>
              <a:spcAft>
                <a:spcPts val="0"/>
              </a:spcAft>
              <a:buClr>
                <a:schemeClr val="dk1"/>
              </a:buClr>
              <a:buSzPts val="1600"/>
              <a:buNone/>
              <a:defRPr b="1">
                <a:solidFill>
                  <a:schemeClr val="dk1"/>
                </a:solidFill>
              </a:defRPr>
            </a:lvl5pPr>
            <a:lvl6pPr lvl="5" rtl="0">
              <a:spcBef>
                <a:spcPts val="1000"/>
              </a:spcBef>
              <a:spcAft>
                <a:spcPts val="0"/>
              </a:spcAft>
              <a:buClr>
                <a:schemeClr val="dk1"/>
              </a:buClr>
              <a:buSzPts val="1600"/>
              <a:buNone/>
              <a:defRPr b="1">
                <a:solidFill>
                  <a:schemeClr val="dk1"/>
                </a:solidFill>
              </a:defRPr>
            </a:lvl6pPr>
            <a:lvl7pPr lvl="6" rtl="0">
              <a:spcBef>
                <a:spcPts val="1000"/>
              </a:spcBef>
              <a:spcAft>
                <a:spcPts val="0"/>
              </a:spcAft>
              <a:buClr>
                <a:schemeClr val="dk1"/>
              </a:buClr>
              <a:buSzPts val="1600"/>
              <a:buNone/>
              <a:defRPr b="1">
                <a:solidFill>
                  <a:schemeClr val="dk1"/>
                </a:solidFill>
              </a:defRPr>
            </a:lvl7pPr>
            <a:lvl8pPr lvl="7" rtl="0">
              <a:spcBef>
                <a:spcPts val="1000"/>
              </a:spcBef>
              <a:spcAft>
                <a:spcPts val="0"/>
              </a:spcAft>
              <a:buClr>
                <a:schemeClr val="dk1"/>
              </a:buClr>
              <a:buSzPts val="1600"/>
              <a:buNone/>
              <a:defRPr b="1">
                <a:solidFill>
                  <a:schemeClr val="dk1"/>
                </a:solidFill>
              </a:defRPr>
            </a:lvl8pPr>
            <a:lvl9pPr lvl="8" rtl="0">
              <a:spcBef>
                <a:spcPts val="1000"/>
              </a:spcBef>
              <a:spcAft>
                <a:spcPts val="1000"/>
              </a:spcAft>
              <a:buClr>
                <a:schemeClr val="dk1"/>
              </a:buClr>
              <a:buSzPts val="1600"/>
              <a:buNone/>
              <a:defRPr b="1">
                <a:solidFill>
                  <a:schemeClr val="dk1"/>
                </a:solidFill>
              </a:defRPr>
            </a:lvl9pPr>
          </a:lstStyle>
          <a:p/>
        </p:txBody>
      </p:sp>
      <p:sp>
        <p:nvSpPr>
          <p:cNvPr id="557" name="Google Shape;557;p70"/>
          <p:cNvSpPr txBox="1"/>
          <p:nvPr>
            <p:ph idx="6" type="body"/>
          </p:nvPr>
        </p:nvSpPr>
        <p:spPr>
          <a:xfrm>
            <a:off x="3330600"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2"/>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2"/>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8" name="Google Shape;558;p70"/>
          <p:cNvSpPr txBox="1"/>
          <p:nvPr>
            <p:ph idx="7" type="body"/>
          </p:nvPr>
        </p:nvSpPr>
        <p:spPr>
          <a:xfrm>
            <a:off x="6228375" y="3189250"/>
            <a:ext cx="2482800" cy="912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Clr>
                <a:schemeClr val="accent3"/>
              </a:buClr>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Clr>
                <a:schemeClr val="accent3"/>
              </a:buClr>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59" name="Google Shape;559;p70"/>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60" name="Google Shape;560;p70"/>
          <p:cNvSpPr txBox="1"/>
          <p:nvPr>
            <p:ph idx="9"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 name="Google Shape;561;p70"/>
          <p:cNvSpPr txBox="1"/>
          <p:nvPr>
            <p:ph hasCustomPrompt="1" idx="13" type="title"/>
          </p:nvPr>
        </p:nvSpPr>
        <p:spPr>
          <a:xfrm>
            <a:off x="3330025" y="1537250"/>
            <a:ext cx="2484000" cy="10554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7000"/>
              <a:buNone/>
              <a:defRPr sz="7000">
                <a:solidFill>
                  <a:schemeClr val="accent2"/>
                </a:solidFill>
              </a:defRPr>
            </a:lvl1pPr>
            <a:lvl2pPr lvl="1" rtl="0">
              <a:spcBef>
                <a:spcPts val="0"/>
              </a:spcBef>
              <a:spcAft>
                <a:spcPts val="0"/>
              </a:spcAft>
              <a:buClr>
                <a:schemeClr val="accent2"/>
              </a:buClr>
              <a:buSzPts val="7000"/>
              <a:buNone/>
              <a:defRPr sz="7000">
                <a:solidFill>
                  <a:schemeClr val="accent2"/>
                </a:solidFill>
              </a:defRPr>
            </a:lvl2pPr>
            <a:lvl3pPr lvl="2" rtl="0">
              <a:spcBef>
                <a:spcPts val="0"/>
              </a:spcBef>
              <a:spcAft>
                <a:spcPts val="0"/>
              </a:spcAft>
              <a:buClr>
                <a:schemeClr val="accent2"/>
              </a:buClr>
              <a:buSzPts val="7000"/>
              <a:buNone/>
              <a:defRPr sz="7000">
                <a:solidFill>
                  <a:schemeClr val="accent2"/>
                </a:solidFill>
              </a:defRPr>
            </a:lvl3pPr>
            <a:lvl4pPr lvl="3" rtl="0">
              <a:spcBef>
                <a:spcPts val="0"/>
              </a:spcBef>
              <a:spcAft>
                <a:spcPts val="0"/>
              </a:spcAft>
              <a:buClr>
                <a:schemeClr val="accent2"/>
              </a:buClr>
              <a:buSzPts val="7000"/>
              <a:buNone/>
              <a:defRPr sz="7000">
                <a:solidFill>
                  <a:schemeClr val="accent2"/>
                </a:solidFill>
              </a:defRPr>
            </a:lvl4pPr>
            <a:lvl5pPr lvl="4" rtl="0">
              <a:spcBef>
                <a:spcPts val="0"/>
              </a:spcBef>
              <a:spcAft>
                <a:spcPts val="0"/>
              </a:spcAft>
              <a:buClr>
                <a:schemeClr val="accent2"/>
              </a:buClr>
              <a:buSzPts val="7000"/>
              <a:buNone/>
              <a:defRPr sz="7000">
                <a:solidFill>
                  <a:schemeClr val="accent2"/>
                </a:solidFill>
              </a:defRPr>
            </a:lvl5pPr>
            <a:lvl6pPr lvl="5" rtl="0">
              <a:spcBef>
                <a:spcPts val="0"/>
              </a:spcBef>
              <a:spcAft>
                <a:spcPts val="0"/>
              </a:spcAft>
              <a:buClr>
                <a:schemeClr val="accent2"/>
              </a:buClr>
              <a:buSzPts val="7000"/>
              <a:buNone/>
              <a:defRPr sz="7000">
                <a:solidFill>
                  <a:schemeClr val="accent2"/>
                </a:solidFill>
              </a:defRPr>
            </a:lvl6pPr>
            <a:lvl7pPr lvl="6" rtl="0">
              <a:spcBef>
                <a:spcPts val="0"/>
              </a:spcBef>
              <a:spcAft>
                <a:spcPts val="0"/>
              </a:spcAft>
              <a:buClr>
                <a:schemeClr val="accent2"/>
              </a:buClr>
              <a:buSzPts val="7000"/>
              <a:buNone/>
              <a:defRPr sz="7000">
                <a:solidFill>
                  <a:schemeClr val="accent2"/>
                </a:solidFill>
              </a:defRPr>
            </a:lvl7pPr>
            <a:lvl8pPr lvl="7" rtl="0">
              <a:spcBef>
                <a:spcPts val="0"/>
              </a:spcBef>
              <a:spcAft>
                <a:spcPts val="0"/>
              </a:spcAft>
              <a:buClr>
                <a:schemeClr val="accent2"/>
              </a:buClr>
              <a:buSzPts val="7000"/>
              <a:buNone/>
              <a:defRPr sz="7000">
                <a:solidFill>
                  <a:schemeClr val="accent2"/>
                </a:solidFill>
              </a:defRPr>
            </a:lvl8pPr>
            <a:lvl9pPr lvl="8" rtl="0">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ay">
  <p:cSld name="TITLE_ONLY_1_1_4_1_2">
    <p:bg>
      <p:bgPr>
        <a:solidFill>
          <a:schemeClr val="lt1"/>
        </a:solidFill>
      </p:bgPr>
    </p:bg>
    <p:spTree>
      <p:nvGrpSpPr>
        <p:cNvPr id="49" name="Shape 49"/>
        <p:cNvGrpSpPr/>
        <p:nvPr/>
      </p:nvGrpSpPr>
      <p:grpSpPr>
        <a:xfrm>
          <a:off x="0" y="0"/>
          <a:ext cx="0" cy="0"/>
          <a:chOff x="0" y="0"/>
          <a:chExt cx="0" cy="0"/>
        </a:xfrm>
      </p:grpSpPr>
      <p:sp>
        <p:nvSpPr>
          <p:cNvPr id="50" name="Google Shape;50;p8"/>
          <p:cNvSpPr/>
          <p:nvPr/>
        </p:nvSpPr>
        <p:spPr>
          <a:xfrm flipH="1">
            <a:off x="0" y="4681475"/>
            <a:ext cx="9144000" cy="465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1" name="Google Shape;51;p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p:nvPr/>
        </p:nvSpPr>
        <p:spPr>
          <a:xfrm rot="10800000">
            <a:off x="-4525" y="-11125"/>
            <a:ext cx="3071100" cy="516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3" name="Google Shape;53;p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5" name="Google Shape;55;p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6" name="Google Shape;56;p8"/>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57" name="Google Shape;57;p8"/>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process">
  <p:cSld name="BIG_NUMBER_2_2_1_1_1_1_1_1_1_1">
    <p:spTree>
      <p:nvGrpSpPr>
        <p:cNvPr id="562" name="Shape 562"/>
        <p:cNvGrpSpPr/>
        <p:nvPr/>
      </p:nvGrpSpPr>
      <p:grpSpPr>
        <a:xfrm>
          <a:off x="0" y="0"/>
          <a:ext cx="0" cy="0"/>
          <a:chOff x="0" y="0"/>
          <a:chExt cx="0" cy="0"/>
        </a:xfrm>
      </p:grpSpPr>
      <p:sp>
        <p:nvSpPr>
          <p:cNvPr id="563" name="Google Shape;563;p7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71"/>
          <p:cNvSpPr txBox="1"/>
          <p:nvPr>
            <p:ph idx="1" type="subTitle"/>
          </p:nvPr>
        </p:nvSpPr>
        <p:spPr>
          <a:xfrm>
            <a:off x="4732950" y="1744200"/>
            <a:ext cx="1828800" cy="1828800"/>
          </a:xfrm>
          <a:prstGeom prst="rect">
            <a:avLst/>
          </a:prstGeom>
          <a:solidFill>
            <a:schemeClr val="accent3"/>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5" name="Google Shape;565;p71"/>
          <p:cNvSpPr txBox="1"/>
          <p:nvPr>
            <p:ph idx="2" type="subTitle"/>
          </p:nvPr>
        </p:nvSpPr>
        <p:spPr>
          <a:xfrm>
            <a:off x="6883524" y="1744200"/>
            <a:ext cx="1828800" cy="1828800"/>
          </a:xfrm>
          <a:prstGeom prst="rect">
            <a:avLst/>
          </a:prstGeom>
          <a:solidFill>
            <a:schemeClr val="accent5"/>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6" name="Google Shape;566;p71"/>
          <p:cNvSpPr txBox="1"/>
          <p:nvPr>
            <p:ph idx="3" type="subTitle"/>
          </p:nvPr>
        </p:nvSpPr>
        <p:spPr>
          <a:xfrm>
            <a:off x="2582375" y="1744200"/>
            <a:ext cx="1828800" cy="1828800"/>
          </a:xfrm>
          <a:prstGeom prst="rect">
            <a:avLst/>
          </a:prstGeom>
          <a:solidFill>
            <a:schemeClr val="accent2"/>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7" name="Google Shape;567;p71"/>
          <p:cNvSpPr txBox="1"/>
          <p:nvPr>
            <p:ph idx="4" type="subTitle"/>
          </p:nvPr>
        </p:nvSpPr>
        <p:spPr>
          <a:xfrm>
            <a:off x="431800" y="1744200"/>
            <a:ext cx="1828800" cy="1828800"/>
          </a:xfrm>
          <a:prstGeom prst="rect">
            <a:avLst/>
          </a:prstGeom>
          <a:solidFill>
            <a:schemeClr val="accent1"/>
          </a:solidFill>
        </p:spPr>
        <p:txBody>
          <a:bodyPr anchorCtr="0" anchor="t" bIns="822950" lIns="137150" spcFirstLastPara="1" rIns="182875" wrap="square" tIns="274300">
            <a:noAutofit/>
          </a:bodyPr>
          <a:lstStyle>
            <a:lvl1pPr lvl="0" rt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rtl="0">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rtl="0">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cxnSp>
        <p:nvCxnSpPr>
          <p:cNvPr id="568" name="Google Shape;568;p71"/>
          <p:cNvCxnSpPr>
            <a:stCxn id="567" idx="3"/>
            <a:endCxn id="566" idx="1"/>
          </p:cNvCxnSpPr>
          <p:nvPr/>
        </p:nvCxnSpPr>
        <p:spPr>
          <a:xfrm>
            <a:off x="2260600"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69" name="Google Shape;569;p71"/>
          <p:cNvCxnSpPr>
            <a:stCxn id="566" idx="3"/>
            <a:endCxn id="564" idx="1"/>
          </p:cNvCxnSpPr>
          <p:nvPr/>
        </p:nvCxnSpPr>
        <p:spPr>
          <a:xfrm>
            <a:off x="4411175"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70" name="Google Shape;570;p71"/>
          <p:cNvCxnSpPr>
            <a:stCxn id="564" idx="3"/>
            <a:endCxn id="565" idx="1"/>
          </p:cNvCxnSpPr>
          <p:nvPr/>
        </p:nvCxnSpPr>
        <p:spPr>
          <a:xfrm>
            <a:off x="6561750" y="2658600"/>
            <a:ext cx="321900" cy="0"/>
          </a:xfrm>
          <a:prstGeom prst="straightConnector1">
            <a:avLst/>
          </a:prstGeom>
          <a:noFill/>
          <a:ln cap="flat" cmpd="sng" w="19050">
            <a:solidFill>
              <a:srgbClr val="9E9E9E"/>
            </a:solidFill>
            <a:prstDash val="solid"/>
            <a:round/>
            <a:headEnd len="med" w="med" type="none"/>
            <a:tailEnd len="med" w="med" type="none"/>
          </a:ln>
        </p:spPr>
      </p:cxnSp>
      <p:sp>
        <p:nvSpPr>
          <p:cNvPr id="571" name="Google Shape;571;p71"/>
          <p:cNvSpPr txBox="1"/>
          <p:nvPr>
            <p:ph idx="5" type="subTitle"/>
          </p:nvPr>
        </p:nvSpPr>
        <p:spPr>
          <a:xfrm>
            <a:off x="431800"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2" name="Google Shape;572;p71"/>
          <p:cNvSpPr txBox="1"/>
          <p:nvPr>
            <p:ph idx="6" type="subTitle"/>
          </p:nvPr>
        </p:nvSpPr>
        <p:spPr>
          <a:xfrm>
            <a:off x="2582375"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3" name="Google Shape;573;p71"/>
          <p:cNvSpPr txBox="1"/>
          <p:nvPr>
            <p:ph idx="7" type="subTitle"/>
          </p:nvPr>
        </p:nvSpPr>
        <p:spPr>
          <a:xfrm>
            <a:off x="6883524" y="2828275"/>
            <a:ext cx="18744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4" name="Google Shape;574;p71"/>
          <p:cNvSpPr txBox="1"/>
          <p:nvPr>
            <p:ph idx="8" type="subTitle"/>
          </p:nvPr>
        </p:nvSpPr>
        <p:spPr>
          <a:xfrm>
            <a:off x="4732950" y="2828275"/>
            <a:ext cx="1828800" cy="521100"/>
          </a:xfrm>
          <a:prstGeom prst="rect">
            <a:avLst/>
          </a:prstGeom>
        </p:spPr>
        <p:txBody>
          <a:bodyPr anchorCtr="0" anchor="t" bIns="91425" lIns="137150" spcFirstLastPara="1" rIns="137150"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1000"/>
              </a:spcBef>
              <a:spcAft>
                <a:spcPts val="0"/>
              </a:spcAft>
              <a:buClr>
                <a:schemeClr val="lt1"/>
              </a:buClr>
              <a:buSzPts val="1200"/>
              <a:buNone/>
              <a:defRPr sz="1200">
                <a:solidFill>
                  <a:schemeClr val="lt1"/>
                </a:solidFill>
              </a:defRPr>
            </a:lvl2pPr>
            <a:lvl3pPr lvl="2" rtl="0">
              <a:lnSpc>
                <a:spcPct val="100000"/>
              </a:lnSpc>
              <a:spcBef>
                <a:spcPts val="1000"/>
              </a:spcBef>
              <a:spcAft>
                <a:spcPts val="0"/>
              </a:spcAft>
              <a:buClr>
                <a:schemeClr val="lt1"/>
              </a:buClr>
              <a:buSzPts val="1200"/>
              <a:buNone/>
              <a:defRPr sz="1200">
                <a:solidFill>
                  <a:schemeClr val="lt1"/>
                </a:solidFill>
              </a:defRPr>
            </a:lvl3pPr>
            <a:lvl4pPr lvl="3" rtl="0">
              <a:lnSpc>
                <a:spcPct val="100000"/>
              </a:lnSpc>
              <a:spcBef>
                <a:spcPts val="1000"/>
              </a:spcBef>
              <a:spcAft>
                <a:spcPts val="0"/>
              </a:spcAft>
              <a:buClr>
                <a:schemeClr val="lt1"/>
              </a:buClr>
              <a:buSzPts val="1200"/>
              <a:buNone/>
              <a:defRPr sz="1200">
                <a:solidFill>
                  <a:schemeClr val="lt1"/>
                </a:solidFill>
              </a:defRPr>
            </a:lvl4pPr>
            <a:lvl5pPr lvl="4" rtl="0">
              <a:lnSpc>
                <a:spcPct val="100000"/>
              </a:lnSpc>
              <a:spcBef>
                <a:spcPts val="1000"/>
              </a:spcBef>
              <a:spcAft>
                <a:spcPts val="0"/>
              </a:spcAft>
              <a:buClr>
                <a:schemeClr val="lt1"/>
              </a:buClr>
              <a:buSzPts val="1200"/>
              <a:buNone/>
              <a:defRPr sz="1200">
                <a:solidFill>
                  <a:schemeClr val="lt1"/>
                </a:solidFill>
              </a:defRPr>
            </a:lvl5pPr>
            <a:lvl6pPr lvl="5" rtl="0">
              <a:lnSpc>
                <a:spcPct val="100000"/>
              </a:lnSpc>
              <a:spcBef>
                <a:spcPts val="1000"/>
              </a:spcBef>
              <a:spcAft>
                <a:spcPts val="0"/>
              </a:spcAft>
              <a:buClr>
                <a:schemeClr val="lt1"/>
              </a:buClr>
              <a:buSzPts val="1200"/>
              <a:buNone/>
              <a:defRPr sz="1200">
                <a:solidFill>
                  <a:schemeClr val="lt1"/>
                </a:solidFill>
              </a:defRPr>
            </a:lvl6pPr>
            <a:lvl7pPr lvl="6" rtl="0">
              <a:lnSpc>
                <a:spcPct val="100000"/>
              </a:lnSpc>
              <a:spcBef>
                <a:spcPts val="1000"/>
              </a:spcBef>
              <a:spcAft>
                <a:spcPts val="0"/>
              </a:spcAft>
              <a:buClr>
                <a:schemeClr val="lt1"/>
              </a:buClr>
              <a:buSzPts val="1200"/>
              <a:buNone/>
              <a:defRPr sz="1200">
                <a:solidFill>
                  <a:schemeClr val="lt1"/>
                </a:solidFill>
              </a:defRPr>
            </a:lvl7pPr>
            <a:lvl8pPr lvl="7" rtl="0">
              <a:lnSpc>
                <a:spcPct val="100000"/>
              </a:lnSpc>
              <a:spcBef>
                <a:spcPts val="1000"/>
              </a:spcBef>
              <a:spcAft>
                <a:spcPts val="0"/>
              </a:spcAft>
              <a:buClr>
                <a:schemeClr val="lt1"/>
              </a:buClr>
              <a:buSzPts val="1200"/>
              <a:buNone/>
              <a:defRPr sz="1200">
                <a:solidFill>
                  <a:schemeClr val="lt1"/>
                </a:solidFill>
              </a:defRPr>
            </a:lvl8pPr>
            <a:lvl9pPr lvl="8" rtl="0">
              <a:lnSpc>
                <a:spcPct val="100000"/>
              </a:lnSpc>
              <a:spcBef>
                <a:spcPts val="1000"/>
              </a:spcBef>
              <a:spcAft>
                <a:spcPts val="1000"/>
              </a:spcAft>
              <a:buClr>
                <a:schemeClr val="lt1"/>
              </a:buClr>
              <a:buSzPts val="1200"/>
              <a:buNone/>
              <a:defRPr sz="1200">
                <a:solidFill>
                  <a:schemeClr val="lt1"/>
                </a:solidFill>
              </a:defRPr>
            </a:lvl9pPr>
          </a:lstStyle>
          <a:p/>
        </p:txBody>
      </p:sp>
      <p:sp>
        <p:nvSpPr>
          <p:cNvPr id="575" name="Google Shape;575;p71"/>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76" name="Google Shape;576;p7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timeline">
  <p:cSld name="BIG_NUMBER_2_2_1_1_1_1_1">
    <p:spTree>
      <p:nvGrpSpPr>
        <p:cNvPr id="577" name="Shape 577"/>
        <p:cNvGrpSpPr/>
        <p:nvPr/>
      </p:nvGrpSpPr>
      <p:grpSpPr>
        <a:xfrm>
          <a:off x="0" y="0"/>
          <a:ext cx="0" cy="0"/>
          <a:chOff x="0" y="0"/>
          <a:chExt cx="0" cy="0"/>
        </a:xfrm>
      </p:grpSpPr>
      <p:sp>
        <p:nvSpPr>
          <p:cNvPr id="578" name="Google Shape;578;p7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72"/>
          <p:cNvCxnSpPr/>
          <p:nvPr/>
        </p:nvCxnSpPr>
        <p:spPr>
          <a:xfrm>
            <a:off x="453600" y="2076900"/>
            <a:ext cx="8684400" cy="0"/>
          </a:xfrm>
          <a:prstGeom prst="straightConnector1">
            <a:avLst/>
          </a:prstGeom>
          <a:noFill/>
          <a:ln cap="flat" cmpd="sng" w="19050">
            <a:solidFill>
              <a:srgbClr val="FFC600"/>
            </a:solidFill>
            <a:prstDash val="dot"/>
            <a:round/>
            <a:headEnd len="med" w="med" type="none"/>
            <a:tailEnd len="med" w="med" type="none"/>
          </a:ln>
        </p:spPr>
      </p:cxnSp>
      <p:cxnSp>
        <p:nvCxnSpPr>
          <p:cNvPr id="580" name="Google Shape;580;p72"/>
          <p:cNvCxnSpPr/>
          <p:nvPr/>
        </p:nvCxnSpPr>
        <p:spPr>
          <a:xfrm rot="10800000">
            <a:off x="4536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1" name="Google Shape;581;p72"/>
          <p:cNvCxnSpPr/>
          <p:nvPr/>
        </p:nvCxnSpPr>
        <p:spPr>
          <a:xfrm rot="10800000">
            <a:off x="26380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2" name="Google Shape;582;p72"/>
          <p:cNvCxnSpPr/>
          <p:nvPr/>
        </p:nvCxnSpPr>
        <p:spPr>
          <a:xfrm rot="10800000">
            <a:off x="48443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3" name="Google Shape;583;p72"/>
          <p:cNvCxnSpPr/>
          <p:nvPr/>
        </p:nvCxnSpPr>
        <p:spPr>
          <a:xfrm rot="10800000">
            <a:off x="7050575" y="2047800"/>
            <a:ext cx="0" cy="896100"/>
          </a:xfrm>
          <a:prstGeom prst="straightConnector1">
            <a:avLst/>
          </a:prstGeom>
          <a:noFill/>
          <a:ln cap="flat" cmpd="sng" w="9525">
            <a:solidFill>
              <a:srgbClr val="4180FF"/>
            </a:solidFill>
            <a:prstDash val="solid"/>
            <a:round/>
            <a:headEnd len="med" w="med" type="none"/>
            <a:tailEnd len="med" w="med" type="oval"/>
          </a:ln>
        </p:spPr>
      </p:cxnSp>
      <p:sp>
        <p:nvSpPr>
          <p:cNvPr id="584" name="Google Shape;584;p72"/>
          <p:cNvSpPr txBox="1"/>
          <p:nvPr>
            <p:ph idx="1" type="subTitle"/>
          </p:nvPr>
        </p:nvSpPr>
        <p:spPr>
          <a:xfrm>
            <a:off x="431725"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5" name="Google Shape;585;p72"/>
          <p:cNvSpPr txBox="1"/>
          <p:nvPr>
            <p:ph idx="2" type="subTitle"/>
          </p:nvPr>
        </p:nvSpPr>
        <p:spPr>
          <a:xfrm>
            <a:off x="2638000"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6" name="Google Shape;586;p72"/>
          <p:cNvSpPr txBox="1"/>
          <p:nvPr>
            <p:ph idx="3" type="subTitle"/>
          </p:nvPr>
        </p:nvSpPr>
        <p:spPr>
          <a:xfrm>
            <a:off x="7050575"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7" name="Google Shape;587;p72"/>
          <p:cNvSpPr txBox="1"/>
          <p:nvPr>
            <p:ph idx="4" type="subTitle"/>
          </p:nvPr>
        </p:nvSpPr>
        <p:spPr>
          <a:xfrm>
            <a:off x="4844288" y="3097225"/>
            <a:ext cx="1662000" cy="246900"/>
          </a:xfrm>
          <a:prstGeom prst="rect">
            <a:avLst/>
          </a:prstGeom>
        </p:spPr>
        <p:txBody>
          <a:bodyPr anchorCtr="0" anchor="t" bIns="0" lIns="0" spcFirstLastPara="1" rIns="0" wrap="square" tIns="0">
            <a:noAutofit/>
          </a:bodyPr>
          <a:lstStyle>
            <a:lvl1pPr lvl="0" rtl="0">
              <a:spcBef>
                <a:spcPts val="0"/>
              </a:spcBef>
              <a:spcAft>
                <a:spcPts val="0"/>
              </a:spcAft>
              <a:buSzPts val="1200"/>
              <a:buNone/>
              <a:defRPr b="1" sz="1200">
                <a:solidFill>
                  <a:schemeClr val="accent1"/>
                </a:solidFill>
              </a:defRPr>
            </a:lvl1pPr>
            <a:lvl2pPr lvl="1" rtl="0">
              <a:spcBef>
                <a:spcPts val="1000"/>
              </a:spcBef>
              <a:spcAft>
                <a:spcPts val="0"/>
              </a:spcAft>
              <a:buSzPts val="1600"/>
              <a:buNone/>
              <a:defRPr b="1">
                <a:solidFill>
                  <a:schemeClr val="accent1"/>
                </a:solidFill>
              </a:defRPr>
            </a:lvl2pPr>
            <a:lvl3pPr lvl="2" rtl="0">
              <a:spcBef>
                <a:spcPts val="1000"/>
              </a:spcBef>
              <a:spcAft>
                <a:spcPts val="0"/>
              </a:spcAft>
              <a:buSzPts val="1600"/>
              <a:buNone/>
              <a:defRPr b="1">
                <a:solidFill>
                  <a:schemeClr val="accent1"/>
                </a:solidFill>
              </a:defRPr>
            </a:lvl3pPr>
            <a:lvl4pPr lvl="3" rtl="0">
              <a:spcBef>
                <a:spcPts val="1000"/>
              </a:spcBef>
              <a:spcAft>
                <a:spcPts val="0"/>
              </a:spcAft>
              <a:buSzPts val="1600"/>
              <a:buNone/>
              <a:defRPr b="1">
                <a:solidFill>
                  <a:schemeClr val="accent1"/>
                </a:solidFill>
              </a:defRPr>
            </a:lvl4pPr>
            <a:lvl5pPr lvl="4" rtl="0">
              <a:spcBef>
                <a:spcPts val="1000"/>
              </a:spcBef>
              <a:spcAft>
                <a:spcPts val="0"/>
              </a:spcAft>
              <a:buSzPts val="1600"/>
              <a:buNone/>
              <a:defRPr b="1">
                <a:solidFill>
                  <a:schemeClr val="accent1"/>
                </a:solidFill>
              </a:defRPr>
            </a:lvl5pPr>
            <a:lvl6pPr lvl="5" rtl="0">
              <a:spcBef>
                <a:spcPts val="1000"/>
              </a:spcBef>
              <a:spcAft>
                <a:spcPts val="0"/>
              </a:spcAft>
              <a:buSzPts val="1600"/>
              <a:buNone/>
              <a:defRPr b="1">
                <a:solidFill>
                  <a:schemeClr val="accent1"/>
                </a:solidFill>
              </a:defRPr>
            </a:lvl6pPr>
            <a:lvl7pPr lvl="6" rtl="0">
              <a:spcBef>
                <a:spcPts val="1000"/>
              </a:spcBef>
              <a:spcAft>
                <a:spcPts val="0"/>
              </a:spcAft>
              <a:buSzPts val="1600"/>
              <a:buNone/>
              <a:defRPr b="1">
                <a:solidFill>
                  <a:schemeClr val="accent1"/>
                </a:solidFill>
              </a:defRPr>
            </a:lvl7pPr>
            <a:lvl8pPr lvl="7" rtl="0">
              <a:spcBef>
                <a:spcPts val="1000"/>
              </a:spcBef>
              <a:spcAft>
                <a:spcPts val="0"/>
              </a:spcAft>
              <a:buSzPts val="1600"/>
              <a:buNone/>
              <a:defRPr b="1">
                <a:solidFill>
                  <a:schemeClr val="accent1"/>
                </a:solidFill>
              </a:defRPr>
            </a:lvl8pPr>
            <a:lvl9pPr lvl="8" rtl="0">
              <a:spcBef>
                <a:spcPts val="1000"/>
              </a:spcBef>
              <a:spcAft>
                <a:spcPts val="1000"/>
              </a:spcAft>
              <a:buSzPts val="1600"/>
              <a:buNone/>
              <a:defRPr b="1">
                <a:solidFill>
                  <a:schemeClr val="accent1"/>
                </a:solidFill>
              </a:defRPr>
            </a:lvl9pPr>
          </a:lstStyle>
          <a:p/>
        </p:txBody>
      </p:sp>
      <p:sp>
        <p:nvSpPr>
          <p:cNvPr id="588" name="Google Shape;588;p72"/>
          <p:cNvSpPr txBox="1"/>
          <p:nvPr>
            <p:ph idx="5"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89" name="Google Shape;589;p72"/>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0" name="Google Shape;590;p72"/>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1" name="Google Shape;591;p72"/>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592" name="Google Shape;592;p72"/>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
        <p:nvSpPr>
          <p:cNvPr id="593" name="Google Shape;593;p7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blue 1">
  <p:cSld name="CUSTOM_1">
    <p:bg>
      <p:bgPr>
        <a:solidFill>
          <a:schemeClr val="accent1"/>
        </a:solidFill>
      </p:bgPr>
    </p:bg>
    <p:spTree>
      <p:nvGrpSpPr>
        <p:cNvPr id="594" name="Shape 594"/>
        <p:cNvGrpSpPr/>
        <p:nvPr/>
      </p:nvGrpSpPr>
      <p:grpSpPr>
        <a:xfrm>
          <a:off x="0" y="0"/>
          <a:ext cx="0" cy="0"/>
          <a:chOff x="0" y="0"/>
          <a:chExt cx="0" cy="0"/>
        </a:xfrm>
      </p:grpSpPr>
      <p:sp>
        <p:nvSpPr>
          <p:cNvPr id="595" name="Google Shape;595;p73"/>
          <p:cNvSpPr/>
          <p:nvPr/>
        </p:nvSpPr>
        <p:spPr>
          <a:xfrm>
            <a:off x="0" y="4688575"/>
            <a:ext cx="2037900" cy="4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3"/>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597" name="Google Shape;597;p73"/>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598" name="Google Shape;59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599" name="Google Shape;599;p73"/>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dark teal 2">
  <p:cSld name="CUSTOM_1_1_1">
    <p:bg>
      <p:bgPr>
        <a:solidFill>
          <a:schemeClr val="accent2"/>
        </a:solidFill>
      </p:bgPr>
    </p:bg>
    <p:spTree>
      <p:nvGrpSpPr>
        <p:cNvPr id="600" name="Shape 600"/>
        <p:cNvGrpSpPr/>
        <p:nvPr/>
      </p:nvGrpSpPr>
      <p:grpSpPr>
        <a:xfrm>
          <a:off x="0" y="0"/>
          <a:ext cx="0" cy="0"/>
          <a:chOff x="0" y="0"/>
          <a:chExt cx="0" cy="0"/>
        </a:xfrm>
      </p:grpSpPr>
      <p:sp>
        <p:nvSpPr>
          <p:cNvPr id="601" name="Google Shape;601;p74"/>
          <p:cNvSpPr/>
          <p:nvPr/>
        </p:nvSpPr>
        <p:spPr>
          <a:xfrm>
            <a:off x="0" y="4688575"/>
            <a:ext cx="2037900" cy="4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4"/>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a:t>
            </a:r>
            <a:r>
              <a:rPr lang="en" sz="800">
                <a:latin typeface="Inter"/>
                <a:ea typeface="Inter"/>
                <a:cs typeface="Inter"/>
                <a:sym typeface="Inter"/>
              </a:rPr>
              <a:t>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603" name="Google Shape;603;p74"/>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604" name="Google Shape;604;p7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05" name="Google Shape;605;p74"/>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yellow">
  <p:cSld name="CUSTOM_1_1_1_1_1">
    <p:bg>
      <p:bgPr>
        <a:solidFill>
          <a:schemeClr val="accent5"/>
        </a:solidFill>
      </p:bgPr>
    </p:bg>
    <p:spTree>
      <p:nvGrpSpPr>
        <p:cNvPr id="606" name="Shape 606"/>
        <p:cNvGrpSpPr/>
        <p:nvPr/>
      </p:nvGrpSpPr>
      <p:grpSpPr>
        <a:xfrm>
          <a:off x="0" y="0"/>
          <a:ext cx="0" cy="0"/>
          <a:chOff x="0" y="0"/>
          <a:chExt cx="0" cy="0"/>
        </a:xfrm>
      </p:grpSpPr>
      <p:pic>
        <p:nvPicPr>
          <p:cNvPr id="607" name="Google Shape;607;p75"/>
          <p:cNvPicPr preferRelativeResize="0"/>
          <p:nvPr/>
        </p:nvPicPr>
        <p:blipFill>
          <a:blip r:embed="rId2">
            <a:alphaModFix/>
          </a:blip>
          <a:stretch>
            <a:fillRect/>
          </a:stretch>
        </p:blipFill>
        <p:spPr>
          <a:xfrm>
            <a:off x="199464" y="3293675"/>
            <a:ext cx="1602299" cy="610251"/>
          </a:xfrm>
          <a:prstGeom prst="rect">
            <a:avLst/>
          </a:prstGeom>
          <a:noFill/>
          <a:ln>
            <a:noFill/>
          </a:ln>
        </p:spPr>
      </p:pic>
      <p:sp>
        <p:nvSpPr>
          <p:cNvPr id="608" name="Google Shape;608;p75"/>
          <p:cNvSpPr/>
          <p:nvPr/>
        </p:nvSpPr>
        <p:spPr>
          <a:xfrm>
            <a:off x="0" y="4688575"/>
            <a:ext cx="2037900" cy="45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9" name="Google Shape;609;p75"/>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Inter SemiBold"/>
                <a:ea typeface="Inter SemiBold"/>
                <a:cs typeface="Inter SemiBold"/>
                <a:sym typeface="Inter SemiBold"/>
              </a:rPr>
              <a:t>COOP CAREERS INC.</a:t>
            </a:r>
            <a:endParaRPr sz="800">
              <a:solidFill>
                <a:schemeClr val="dk1"/>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chemeClr val="dk1"/>
                </a:solidFill>
                <a:latin typeface="Inter"/>
                <a:ea typeface="Inter"/>
                <a:cs typeface="Inter"/>
                <a:sym typeface="Inter"/>
              </a:rPr>
              <a:t>coopcareers.org</a:t>
            </a:r>
            <a:endParaRPr sz="800">
              <a:solidFill>
                <a:schemeClr val="dk1"/>
              </a:solidFill>
              <a:latin typeface="Inter"/>
              <a:ea typeface="Inter"/>
              <a:cs typeface="Inter"/>
              <a:sym typeface="Inter"/>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1177 Avenue of the Americas, 5th Floor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New York, NY </a:t>
            </a:r>
            <a:r>
              <a:rPr lang="en" sz="800">
                <a:solidFill>
                  <a:schemeClr val="dk1"/>
                </a:solidFill>
                <a:latin typeface="Inter"/>
                <a:ea typeface="Inter"/>
                <a:cs typeface="Inter"/>
                <a:sym typeface="Inter"/>
              </a:rPr>
              <a:t>10036</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10036 1390 Market Street, Suite 200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San Francisco, CA 94102</a:t>
            </a:r>
            <a:r>
              <a:rPr lang="en" sz="800">
                <a:solidFill>
                  <a:schemeClr val="dk1"/>
                </a:solidFill>
                <a:latin typeface="Inter"/>
                <a:ea typeface="Inter"/>
                <a:cs typeface="Inter"/>
                <a:sym typeface="Inter"/>
              </a:rPr>
              <a:t>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North Michigan Avenue, Suite 1400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Chicago, IL 60611</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601 Brickell Key Drive, Suite 700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Miami, FL 33131</a:t>
            </a:r>
            <a:endParaRPr sz="550">
              <a:solidFill>
                <a:schemeClr val="dk1"/>
              </a:solidFill>
              <a:latin typeface="Lora"/>
              <a:ea typeface="Lora"/>
              <a:cs typeface="Lora"/>
              <a:sym typeface="Lora"/>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p:txBody>
      </p:sp>
      <p:sp>
        <p:nvSpPr>
          <p:cNvPr id="610" name="Google Shape;610;p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11" name="Google Shape;611;p75"/>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rtl="0">
              <a:spcBef>
                <a:spcPts val="0"/>
              </a:spcBef>
              <a:spcAft>
                <a:spcPts val="0"/>
              </a:spcAft>
              <a:buSzPts val="6600"/>
              <a:buNone/>
              <a:defRPr sz="6600"/>
            </a:lvl1pPr>
            <a:lvl2pPr lvl="1" rtl="0">
              <a:spcBef>
                <a:spcPts val="0"/>
              </a:spcBef>
              <a:spcAft>
                <a:spcPts val="0"/>
              </a:spcAft>
              <a:buSzPts val="6600"/>
              <a:buNone/>
              <a:defRPr sz="6600"/>
            </a:lvl2pPr>
            <a:lvl3pPr lvl="2" rtl="0">
              <a:spcBef>
                <a:spcPts val="0"/>
              </a:spcBef>
              <a:spcAft>
                <a:spcPts val="0"/>
              </a:spcAft>
              <a:buSzPts val="6600"/>
              <a:buNone/>
              <a:defRPr sz="6600"/>
            </a:lvl3pPr>
            <a:lvl4pPr lvl="3" rtl="0">
              <a:spcBef>
                <a:spcPts val="0"/>
              </a:spcBef>
              <a:spcAft>
                <a:spcPts val="0"/>
              </a:spcAft>
              <a:buSzPts val="6600"/>
              <a:buNone/>
              <a:defRPr sz="6600"/>
            </a:lvl4pPr>
            <a:lvl5pPr lvl="4" rtl="0">
              <a:spcBef>
                <a:spcPts val="0"/>
              </a:spcBef>
              <a:spcAft>
                <a:spcPts val="0"/>
              </a:spcAft>
              <a:buSzPts val="6600"/>
              <a:buNone/>
              <a:defRPr sz="6600"/>
            </a:lvl5pPr>
            <a:lvl6pPr lvl="5" rtl="0">
              <a:spcBef>
                <a:spcPts val="0"/>
              </a:spcBef>
              <a:spcAft>
                <a:spcPts val="0"/>
              </a:spcAft>
              <a:buSzPts val="6600"/>
              <a:buNone/>
              <a:defRPr sz="6600"/>
            </a:lvl6pPr>
            <a:lvl7pPr lvl="6" rtl="0">
              <a:spcBef>
                <a:spcPts val="0"/>
              </a:spcBef>
              <a:spcAft>
                <a:spcPts val="0"/>
              </a:spcAft>
              <a:buSzPts val="6600"/>
              <a:buNone/>
              <a:defRPr sz="6600"/>
            </a:lvl7pPr>
            <a:lvl8pPr lvl="7" rtl="0">
              <a:spcBef>
                <a:spcPts val="0"/>
              </a:spcBef>
              <a:spcAft>
                <a:spcPts val="0"/>
              </a:spcAft>
              <a:buSzPts val="6600"/>
              <a:buNone/>
              <a:defRPr sz="6600"/>
            </a:lvl8pPr>
            <a:lvl9pPr lvl="8" rtl="0">
              <a:spcBef>
                <a:spcPts val="0"/>
              </a:spcBef>
              <a:spcAft>
                <a:spcPts val="0"/>
              </a:spcAft>
              <a:buSzPts val="6600"/>
              <a:buNone/>
              <a:defRPr sz="6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612" name="Shape 612"/>
        <p:cNvGrpSpPr/>
        <p:nvPr/>
      </p:nvGrpSpPr>
      <p:grpSpPr>
        <a:xfrm>
          <a:off x="0" y="0"/>
          <a:ext cx="0" cy="0"/>
          <a:chOff x="0" y="0"/>
          <a:chExt cx="0" cy="0"/>
        </a:xfrm>
      </p:grpSpPr>
      <p:sp>
        <p:nvSpPr>
          <p:cNvPr id="613" name="Google Shape;613;p7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Font typeface="Proxima Nova"/>
              <a:buNone/>
              <a:defRPr>
                <a:latin typeface="Proxima Nova"/>
                <a:ea typeface="Proxima Nova"/>
                <a:cs typeface="Proxima Nova"/>
                <a:sym typeface="Proxima Nova"/>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614" name="Google Shape;614;p76"/>
          <p:cNvSpPr/>
          <p:nvPr/>
        </p:nvSpPr>
        <p:spPr>
          <a:xfrm>
            <a:off x="523975" y="1895506"/>
            <a:ext cx="7461300" cy="5532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en" sz="1800" u="none" cap="none" strike="noStrike">
                <a:solidFill>
                  <a:schemeClr val="lt1"/>
                </a:solidFill>
                <a:latin typeface="Proxima Nova"/>
                <a:ea typeface="Proxima Nova"/>
                <a:cs typeface="Proxima Nova"/>
                <a:sym typeface="Proxima Nova"/>
              </a:rPr>
              <a:t>Topic here</a:t>
            </a:r>
            <a:endParaRPr b="1" i="0" sz="1800" u="none" cap="none" strike="noStrike">
              <a:solidFill>
                <a:srgbClr val="FFFFFF"/>
              </a:solidFill>
              <a:latin typeface="Proxima Nova"/>
              <a:ea typeface="Proxima Nova"/>
              <a:cs typeface="Proxima Nova"/>
              <a:sym typeface="Proxima Nova"/>
            </a:endParaRPr>
          </a:p>
        </p:txBody>
      </p:sp>
      <p:sp>
        <p:nvSpPr>
          <p:cNvPr id="615" name="Google Shape;615;p76"/>
          <p:cNvSpPr/>
          <p:nvPr/>
        </p:nvSpPr>
        <p:spPr>
          <a:xfrm>
            <a:off x="523975" y="2607162"/>
            <a:ext cx="7461300" cy="5532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en" sz="1800" u="none" cap="none" strike="noStrike">
                <a:solidFill>
                  <a:schemeClr val="lt1"/>
                </a:solidFill>
                <a:latin typeface="Proxima Nova"/>
                <a:ea typeface="Proxima Nova"/>
                <a:cs typeface="Proxima Nova"/>
                <a:sym typeface="Proxima Nova"/>
              </a:rPr>
              <a:t>Topic here</a:t>
            </a:r>
            <a:endParaRPr b="0" i="0" sz="1800" u="none" cap="none" strike="noStrike">
              <a:solidFill>
                <a:srgbClr val="FFFFFF"/>
              </a:solidFill>
              <a:latin typeface="Proxima Nova"/>
              <a:ea typeface="Proxima Nova"/>
              <a:cs typeface="Proxima Nova"/>
              <a:sym typeface="Proxima Nova"/>
            </a:endParaRPr>
          </a:p>
        </p:txBody>
      </p:sp>
      <p:sp>
        <p:nvSpPr>
          <p:cNvPr id="616" name="Google Shape;616;p76"/>
          <p:cNvSpPr/>
          <p:nvPr/>
        </p:nvSpPr>
        <p:spPr>
          <a:xfrm>
            <a:off x="523975" y="3318818"/>
            <a:ext cx="7461300" cy="5532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en" sz="1800" u="none" cap="none" strike="noStrike">
                <a:solidFill>
                  <a:schemeClr val="lt1"/>
                </a:solidFill>
                <a:latin typeface="Proxima Nova"/>
                <a:ea typeface="Proxima Nova"/>
                <a:cs typeface="Proxima Nova"/>
                <a:sym typeface="Proxima Nova"/>
              </a:rPr>
              <a:t>Topic here</a:t>
            </a:r>
            <a:endParaRPr b="0" i="0" sz="1800" u="none" cap="none" strike="noStrike">
              <a:solidFill>
                <a:srgbClr val="FFFFFF"/>
              </a:solidFill>
              <a:latin typeface="Proxima Nova"/>
              <a:ea typeface="Proxima Nova"/>
              <a:cs typeface="Proxima Nova"/>
              <a:sym typeface="Proxima Nova"/>
            </a:endParaRPr>
          </a:p>
        </p:txBody>
      </p:sp>
      <p:sp>
        <p:nvSpPr>
          <p:cNvPr id="617" name="Google Shape;617;p76"/>
          <p:cNvSpPr/>
          <p:nvPr/>
        </p:nvSpPr>
        <p:spPr>
          <a:xfrm>
            <a:off x="523975" y="1183850"/>
            <a:ext cx="7461300" cy="5532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en" sz="1800" u="none" cap="none" strike="noStrike">
                <a:solidFill>
                  <a:schemeClr val="lt1"/>
                </a:solidFill>
                <a:latin typeface="Proxima Nova"/>
                <a:ea typeface="Proxima Nova"/>
                <a:cs typeface="Proxima Nova"/>
                <a:sym typeface="Proxima Nova"/>
              </a:rPr>
              <a:t>Topic here</a:t>
            </a:r>
            <a:endParaRPr b="0" i="0" sz="1800" u="none" cap="none" strike="noStrike">
              <a:solidFill>
                <a:srgbClr val="FFFFFF"/>
              </a:solidFill>
              <a:latin typeface="Proxima Nova"/>
              <a:ea typeface="Proxima Nova"/>
              <a:cs typeface="Proxima Nova"/>
              <a:sym typeface="Proxima Nova"/>
            </a:endParaRPr>
          </a:p>
        </p:txBody>
      </p:sp>
      <p:sp>
        <p:nvSpPr>
          <p:cNvPr id="618" name="Google Shape;618;p76"/>
          <p:cNvSpPr/>
          <p:nvPr/>
        </p:nvSpPr>
        <p:spPr>
          <a:xfrm>
            <a:off x="523975" y="4030493"/>
            <a:ext cx="7461300" cy="553200"/>
          </a:xfrm>
          <a:prstGeom prst="rect">
            <a:avLst/>
          </a:prstGeom>
          <a:solidFill>
            <a:srgbClr val="9900FF"/>
          </a:solidFill>
          <a:ln>
            <a:noFill/>
          </a:ln>
        </p:spPr>
        <p:txBody>
          <a:bodyPr anchorCtr="0" anchor="ctr" bIns="68575" lIns="15542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en" sz="1800" u="none" cap="none" strike="noStrike">
                <a:solidFill>
                  <a:schemeClr val="lt1"/>
                </a:solidFill>
                <a:latin typeface="Proxima Nova"/>
                <a:ea typeface="Proxima Nova"/>
                <a:cs typeface="Proxima Nova"/>
                <a:sym typeface="Proxima Nova"/>
              </a:rPr>
              <a:t>Topic here</a:t>
            </a:r>
            <a:endParaRPr b="0" i="0" sz="1800" u="none" cap="none" strike="noStrike">
              <a:solidFill>
                <a:srgbClr val="FFFFFF"/>
              </a:solidFill>
              <a:latin typeface="Proxima Nova"/>
              <a:ea typeface="Proxima Nova"/>
              <a:cs typeface="Proxima Nova"/>
              <a:sym typeface="Proxima Nova"/>
            </a:endParaRPr>
          </a:p>
        </p:txBody>
      </p:sp>
      <p:pic>
        <p:nvPicPr>
          <p:cNvPr id="619" name="Google Shape;619;p76"/>
          <p:cNvPicPr preferRelativeResize="0"/>
          <p:nvPr/>
        </p:nvPicPr>
        <p:blipFill rotWithShape="1">
          <a:blip r:embed="rId2">
            <a:alphaModFix/>
          </a:blip>
          <a:srcRect b="0" l="0" r="0" t="0"/>
          <a:stretch/>
        </p:blipFill>
        <p:spPr>
          <a:xfrm>
            <a:off x="8401052" y="4694021"/>
            <a:ext cx="675724" cy="313099"/>
          </a:xfrm>
          <a:prstGeom prst="rect">
            <a:avLst/>
          </a:prstGeom>
          <a:noFill/>
          <a:ln>
            <a:noFill/>
          </a:ln>
        </p:spPr>
      </p:pic>
      <p:sp>
        <p:nvSpPr>
          <p:cNvPr id="620" name="Google Shape;620;p76"/>
          <p:cNvSpPr txBox="1"/>
          <p:nvPr>
            <p:ph idx="12" type="sldNum"/>
          </p:nvPr>
        </p:nvSpPr>
        <p:spPr>
          <a:xfrm>
            <a:off x="50" y="4673650"/>
            <a:ext cx="15594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r>
              <a:rPr lang="en"/>
              <a:t> • </a:t>
            </a:r>
            <a:r>
              <a:rPr lang="en">
                <a:solidFill>
                  <a:srgbClr val="3366FF"/>
                </a:solidFill>
              </a:rPr>
              <a:t>co</a:t>
            </a:r>
            <a:r>
              <a:rPr lang="en"/>
              <a:t>opcareers.org</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blue">
  <p:cSld name="TITLE_ONLY_1_1_4_1_2_2">
    <p:bg>
      <p:bgPr>
        <a:solidFill>
          <a:schemeClr val="lt1"/>
        </a:solidFill>
      </p:bgPr>
    </p:bg>
    <p:spTree>
      <p:nvGrpSpPr>
        <p:cNvPr id="58" name="Shape 58"/>
        <p:cNvGrpSpPr/>
        <p:nvPr/>
      </p:nvGrpSpPr>
      <p:grpSpPr>
        <a:xfrm>
          <a:off x="0" y="0"/>
          <a:ext cx="0" cy="0"/>
          <a:chOff x="0" y="0"/>
          <a:chExt cx="0" cy="0"/>
        </a:xfrm>
      </p:grpSpPr>
      <p:sp>
        <p:nvSpPr>
          <p:cNvPr id="59" name="Google Shape;59;p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rot="10800000">
            <a:off x="-4525" y="-25"/>
            <a:ext cx="3071100" cy="51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1" name="Google Shape;61;p9"/>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9"/>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pic>
        <p:nvPicPr>
          <p:cNvPr id="63" name="Google Shape;63;p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64" name="Google Shape;64;p9"/>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9"/>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dark teal">
  <p:cSld name="TITLE_ONLY_1_1_4_1_2_1">
    <p:bg>
      <p:bgPr>
        <a:solidFill>
          <a:schemeClr val="lt1"/>
        </a:solidFill>
      </p:bgPr>
    </p:bg>
    <p:spTree>
      <p:nvGrpSpPr>
        <p:cNvPr id="66" name="Shape 66"/>
        <p:cNvGrpSpPr/>
        <p:nvPr/>
      </p:nvGrpSpPr>
      <p:grpSpPr>
        <a:xfrm>
          <a:off x="0" y="0"/>
          <a:ext cx="0" cy="0"/>
          <a:chOff x="0" y="0"/>
          <a:chExt cx="0" cy="0"/>
        </a:xfrm>
      </p:grpSpPr>
      <p:sp>
        <p:nvSpPr>
          <p:cNvPr id="67" name="Google Shape;67;p1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p:nvPr/>
        </p:nvSpPr>
        <p:spPr>
          <a:xfrm rot="10800000">
            <a:off x="-4525" y="-25"/>
            <a:ext cx="3071100" cy="51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9" name="Google Shape;69;p10"/>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1" name="Google Shape;71;p10"/>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0"/>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rtl="0">
              <a:lnSpc>
                <a:spcPct val="150000"/>
              </a:lnSpc>
              <a:spcBef>
                <a:spcPts val="0"/>
              </a:spcBef>
              <a:spcAft>
                <a:spcPts val="0"/>
              </a:spcAft>
              <a:buClr>
                <a:schemeClr val="dk1"/>
              </a:buClr>
              <a:buSzPts val="1600"/>
              <a:buChar char="●"/>
              <a:defRPr sz="1600">
                <a:solidFill>
                  <a:schemeClr val="dk1"/>
                </a:solidFill>
              </a:defRPr>
            </a:lvl1pPr>
            <a:lvl2pPr indent="-330200" lvl="1" marL="914400" rtl="0">
              <a:lnSpc>
                <a:spcPct val="150000"/>
              </a:lnSpc>
              <a:spcBef>
                <a:spcPts val="1000"/>
              </a:spcBef>
              <a:spcAft>
                <a:spcPts val="0"/>
              </a:spcAft>
              <a:buClr>
                <a:schemeClr val="dk1"/>
              </a:buClr>
              <a:buSzPts val="1600"/>
              <a:buChar char="●"/>
              <a:defRPr>
                <a:solidFill>
                  <a:schemeClr val="dk1"/>
                </a:solidFill>
              </a:defRPr>
            </a:lvl2pPr>
            <a:lvl3pPr indent="-330200" lvl="2" marL="1371600" rtl="0">
              <a:lnSpc>
                <a:spcPct val="150000"/>
              </a:lnSpc>
              <a:spcBef>
                <a:spcPts val="1000"/>
              </a:spcBef>
              <a:spcAft>
                <a:spcPts val="0"/>
              </a:spcAft>
              <a:buClr>
                <a:schemeClr val="dk1"/>
              </a:buClr>
              <a:buSzPts val="1600"/>
              <a:buChar char="●"/>
              <a:defRPr>
                <a:solidFill>
                  <a:schemeClr val="dk1"/>
                </a:solidFill>
              </a:defRPr>
            </a:lvl3pPr>
            <a:lvl4pPr indent="-330200" lvl="3" marL="1828800" rtl="0">
              <a:lnSpc>
                <a:spcPct val="150000"/>
              </a:lnSpc>
              <a:spcBef>
                <a:spcPts val="1000"/>
              </a:spcBef>
              <a:spcAft>
                <a:spcPts val="0"/>
              </a:spcAft>
              <a:buClr>
                <a:schemeClr val="dk1"/>
              </a:buClr>
              <a:buSzPts val="1600"/>
              <a:buChar char="●"/>
              <a:defRPr>
                <a:solidFill>
                  <a:schemeClr val="dk1"/>
                </a:solidFill>
              </a:defRPr>
            </a:lvl4pPr>
            <a:lvl5pPr indent="-330200" lvl="4" marL="2286000" rtl="0">
              <a:lnSpc>
                <a:spcPct val="150000"/>
              </a:lnSpc>
              <a:spcBef>
                <a:spcPts val="1000"/>
              </a:spcBef>
              <a:spcAft>
                <a:spcPts val="0"/>
              </a:spcAft>
              <a:buClr>
                <a:schemeClr val="dk1"/>
              </a:buClr>
              <a:buSzPts val="1600"/>
              <a:buChar char="●"/>
              <a:defRPr>
                <a:solidFill>
                  <a:schemeClr val="dk1"/>
                </a:solidFill>
              </a:defRPr>
            </a:lvl5pPr>
            <a:lvl6pPr indent="-330200" lvl="5" marL="2743200" rtl="0">
              <a:lnSpc>
                <a:spcPct val="150000"/>
              </a:lnSpc>
              <a:spcBef>
                <a:spcPts val="1000"/>
              </a:spcBef>
              <a:spcAft>
                <a:spcPts val="0"/>
              </a:spcAft>
              <a:buClr>
                <a:schemeClr val="dk1"/>
              </a:buClr>
              <a:buSzPts val="1600"/>
              <a:buChar char="●"/>
              <a:defRPr>
                <a:solidFill>
                  <a:schemeClr val="dk1"/>
                </a:solidFill>
              </a:defRPr>
            </a:lvl6pPr>
            <a:lvl7pPr indent="-330200" lvl="6" marL="3200400" rtl="0">
              <a:lnSpc>
                <a:spcPct val="150000"/>
              </a:lnSpc>
              <a:spcBef>
                <a:spcPts val="1000"/>
              </a:spcBef>
              <a:spcAft>
                <a:spcPts val="0"/>
              </a:spcAft>
              <a:buClr>
                <a:schemeClr val="dk1"/>
              </a:buClr>
              <a:buSzPts val="1600"/>
              <a:buChar char="●"/>
              <a:defRPr>
                <a:solidFill>
                  <a:schemeClr val="dk1"/>
                </a:solidFill>
              </a:defRPr>
            </a:lvl7pPr>
            <a:lvl8pPr indent="-330200" lvl="7" marL="3657600" rtl="0">
              <a:lnSpc>
                <a:spcPct val="150000"/>
              </a:lnSpc>
              <a:spcBef>
                <a:spcPts val="1000"/>
              </a:spcBef>
              <a:spcAft>
                <a:spcPts val="0"/>
              </a:spcAft>
              <a:buClr>
                <a:schemeClr val="dk1"/>
              </a:buClr>
              <a:buSzPts val="1600"/>
              <a:buChar char="●"/>
              <a:defRPr>
                <a:solidFill>
                  <a:schemeClr val="dk1"/>
                </a:solidFill>
              </a:defRPr>
            </a:lvl8pPr>
            <a:lvl9pPr indent="-330200" lvl="8" marL="4114800" rtl="0">
              <a:lnSpc>
                <a:spcPct val="150000"/>
              </a:lnSpc>
              <a:spcBef>
                <a:spcPts val="1000"/>
              </a:spcBef>
              <a:spcAft>
                <a:spcPts val="1000"/>
              </a:spcAft>
              <a:buClr>
                <a:schemeClr val="dk1"/>
              </a:buClr>
              <a:buSzPts val="1600"/>
              <a:buChar char="●"/>
              <a:defRPr>
                <a:solidFill>
                  <a:schemeClr val="dk1"/>
                </a:solidFill>
              </a:defRPr>
            </a:lvl9pPr>
          </a:lstStyle>
          <a:p/>
        </p:txBody>
      </p:sp>
      <p:sp>
        <p:nvSpPr>
          <p:cNvPr id="73" name="Google Shape;73;p10"/>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rtl="0">
              <a:spcBef>
                <a:spcPts val="0"/>
              </a:spcBef>
              <a:spcAft>
                <a:spcPts val="0"/>
              </a:spcAft>
              <a:buClr>
                <a:srgbClr val="9E9E9E"/>
              </a:buClr>
              <a:buSzPts val="1000"/>
              <a:buNone/>
              <a:defRPr sz="1000">
                <a:solidFill>
                  <a:srgbClr val="9E9E9E"/>
                </a:solidFill>
              </a:defRPr>
            </a:lvl1pPr>
            <a:lvl2pPr lvl="1" rtl="0">
              <a:spcBef>
                <a:spcPts val="1000"/>
              </a:spcBef>
              <a:spcAft>
                <a:spcPts val="0"/>
              </a:spcAft>
              <a:buSzPts val="1600"/>
              <a:buNone/>
              <a:defRPr/>
            </a:lvl2pPr>
            <a:lvl3pPr lvl="2" rtl="0">
              <a:spcBef>
                <a:spcPts val="1000"/>
              </a:spcBef>
              <a:spcAft>
                <a:spcPts val="0"/>
              </a:spcAft>
              <a:buSzPts val="1600"/>
              <a:buNone/>
              <a:defRPr/>
            </a:lvl3pPr>
            <a:lvl4pPr lvl="3" rtl="0">
              <a:spcBef>
                <a:spcPts val="1000"/>
              </a:spcBef>
              <a:spcAft>
                <a:spcPts val="0"/>
              </a:spcAft>
              <a:buSzPts val="1600"/>
              <a:buNone/>
              <a:defRPr/>
            </a:lvl4pPr>
            <a:lvl5pPr lvl="4" rtl="0">
              <a:spcBef>
                <a:spcPts val="1000"/>
              </a:spcBef>
              <a:spcAft>
                <a:spcPts val="0"/>
              </a:spcAft>
              <a:buSzPts val="1600"/>
              <a:buNone/>
              <a:defRPr/>
            </a:lvl5pPr>
            <a:lvl6pPr lvl="5" rtl="0">
              <a:spcBef>
                <a:spcPts val="1000"/>
              </a:spcBef>
              <a:spcAft>
                <a:spcPts val="0"/>
              </a:spcAft>
              <a:buSzPts val="1600"/>
              <a:buNone/>
              <a:defRPr/>
            </a:lvl6pPr>
            <a:lvl7pPr lvl="6" rtl="0">
              <a:spcBef>
                <a:spcPts val="1000"/>
              </a:spcBef>
              <a:spcAft>
                <a:spcPts val="0"/>
              </a:spcAft>
              <a:buSzPts val="1600"/>
              <a:buNone/>
              <a:defRPr/>
            </a:lvl7pPr>
            <a:lvl8pPr lvl="7" rtl="0">
              <a:spcBef>
                <a:spcPts val="1000"/>
              </a:spcBef>
              <a:spcAft>
                <a:spcPts val="0"/>
              </a:spcAft>
              <a:buSzPts val="1600"/>
              <a:buNone/>
              <a:defRPr/>
            </a:lvl8pPr>
            <a:lvl9pPr lvl="8" rtl="0">
              <a:spcBef>
                <a:spcPts val="1000"/>
              </a:spcBef>
              <a:spcAft>
                <a:spcPts val="100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77" Type="http://schemas.openxmlformats.org/officeDocument/2006/relationships/theme" Target="../theme/theme2.xml"/><Relationship Id="rId32" Type="http://schemas.openxmlformats.org/officeDocument/2006/relationships/slideLayout" Target="../slideLayouts/slideLayout31.xml"/><Relationship Id="rId76" Type="http://schemas.openxmlformats.org/officeDocument/2006/relationships/slideLayout" Target="../slideLayouts/slideLayout75.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1725" y="368825"/>
            <a:ext cx="8280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1pPr>
            <a:lvl2pPr lvl="1"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2pPr>
            <a:lvl3pPr lvl="2"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3pPr>
            <a:lvl4pPr lvl="3"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4pPr>
            <a:lvl5pPr lvl="4"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5pPr>
            <a:lvl6pPr lvl="5"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6pPr>
            <a:lvl7pPr lvl="6"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7pPr>
            <a:lvl8pPr lvl="7"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8pPr>
            <a:lvl9pPr lvl="8" rt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9pPr>
          </a:lstStyle>
          <a:p/>
        </p:txBody>
      </p:sp>
      <p:sp>
        <p:nvSpPr>
          <p:cNvPr id="7" name="Google Shape;7;p1"/>
          <p:cNvSpPr txBox="1"/>
          <p:nvPr>
            <p:ph idx="1" type="body"/>
          </p:nvPr>
        </p:nvSpPr>
        <p:spPr>
          <a:xfrm>
            <a:off x="431725" y="1152475"/>
            <a:ext cx="8280600" cy="3416400"/>
          </a:xfrm>
          <a:prstGeom prst="rect">
            <a:avLst/>
          </a:prstGeom>
          <a:noFill/>
          <a:ln>
            <a:noFill/>
          </a:ln>
        </p:spPr>
        <p:txBody>
          <a:bodyPr anchorCtr="0" anchor="t" bIns="0" lIns="0" spcFirstLastPara="1" rIns="0" wrap="square" tIns="0">
            <a:noAutofit/>
          </a:bodyPr>
          <a:lstStyle>
            <a:lvl1pPr indent="-330200" lvl="0" marL="457200" rtl="0">
              <a:lnSpc>
                <a:spcPct val="105000"/>
              </a:lnSpc>
              <a:spcBef>
                <a:spcPts val="0"/>
              </a:spcBef>
              <a:spcAft>
                <a:spcPts val="0"/>
              </a:spcAft>
              <a:buClr>
                <a:schemeClr val="accent1"/>
              </a:buClr>
              <a:buSzPts val="1600"/>
              <a:buFont typeface="Inter"/>
              <a:buChar char="●"/>
              <a:defRPr sz="1600">
                <a:solidFill>
                  <a:schemeClr val="dk2"/>
                </a:solidFill>
                <a:latin typeface="Inter"/>
                <a:ea typeface="Inter"/>
                <a:cs typeface="Inter"/>
                <a:sym typeface="Inter"/>
              </a:defRPr>
            </a:lvl1pPr>
            <a:lvl2pPr indent="-330200" lvl="1" marL="9144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2pPr>
            <a:lvl3pPr indent="-330200" lvl="2" marL="13716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3pPr>
            <a:lvl4pPr indent="-330200" lvl="3" marL="18288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4pPr>
            <a:lvl5pPr indent="-330200" lvl="4" marL="22860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5pPr>
            <a:lvl6pPr indent="-330200" lvl="5" marL="27432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6pPr>
            <a:lvl7pPr indent="-330200" lvl="6" marL="32004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7pPr>
            <a:lvl8pPr indent="-330200" lvl="7" marL="3657600" rtl="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8pPr>
            <a:lvl9pPr indent="-330200" lvl="8" marL="4114800" rtl="0">
              <a:lnSpc>
                <a:spcPct val="105000"/>
              </a:lnSpc>
              <a:spcBef>
                <a:spcPts val="1000"/>
              </a:spcBef>
              <a:spcAft>
                <a:spcPts val="1000"/>
              </a:spcAft>
              <a:buClr>
                <a:schemeClr val="accent1"/>
              </a:buClr>
              <a:buSzPts val="1600"/>
              <a:buFont typeface="Inter"/>
              <a:buChar char="●"/>
              <a:defRPr sz="16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320058" y="47394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Inter"/>
                <a:ea typeface="Inter"/>
                <a:cs typeface="Inter"/>
                <a:sym typeface="Inter"/>
              </a:defRPr>
            </a:lvl1pPr>
            <a:lvl2pPr lvl="1" rtl="0" algn="r">
              <a:buNone/>
              <a:defRPr sz="1000">
                <a:solidFill>
                  <a:schemeClr val="dk2"/>
                </a:solidFill>
                <a:latin typeface="Inter"/>
                <a:ea typeface="Inter"/>
                <a:cs typeface="Inter"/>
                <a:sym typeface="Inter"/>
              </a:defRPr>
            </a:lvl2pPr>
            <a:lvl3pPr lvl="2" rtl="0" algn="r">
              <a:buNone/>
              <a:defRPr sz="1000">
                <a:solidFill>
                  <a:schemeClr val="dk2"/>
                </a:solidFill>
                <a:latin typeface="Inter"/>
                <a:ea typeface="Inter"/>
                <a:cs typeface="Inter"/>
                <a:sym typeface="Inter"/>
              </a:defRPr>
            </a:lvl3pPr>
            <a:lvl4pPr lvl="3" rtl="0" algn="r">
              <a:buNone/>
              <a:defRPr sz="1000">
                <a:solidFill>
                  <a:schemeClr val="dk2"/>
                </a:solidFill>
                <a:latin typeface="Inter"/>
                <a:ea typeface="Inter"/>
                <a:cs typeface="Inter"/>
                <a:sym typeface="Inter"/>
              </a:defRPr>
            </a:lvl4pPr>
            <a:lvl5pPr lvl="4" rtl="0" algn="r">
              <a:buNone/>
              <a:defRPr sz="1000">
                <a:solidFill>
                  <a:schemeClr val="dk2"/>
                </a:solidFill>
                <a:latin typeface="Inter"/>
                <a:ea typeface="Inter"/>
                <a:cs typeface="Inter"/>
                <a:sym typeface="Inter"/>
              </a:defRPr>
            </a:lvl5pPr>
            <a:lvl6pPr lvl="5" rtl="0" algn="r">
              <a:buNone/>
              <a:defRPr sz="1000">
                <a:solidFill>
                  <a:schemeClr val="dk2"/>
                </a:solidFill>
                <a:latin typeface="Inter"/>
                <a:ea typeface="Inter"/>
                <a:cs typeface="Inter"/>
                <a:sym typeface="Inter"/>
              </a:defRPr>
            </a:lvl6pPr>
            <a:lvl7pPr lvl="6" rtl="0" algn="r">
              <a:buNone/>
              <a:defRPr sz="1000">
                <a:solidFill>
                  <a:schemeClr val="dk2"/>
                </a:solidFill>
                <a:latin typeface="Inter"/>
                <a:ea typeface="Inter"/>
                <a:cs typeface="Inter"/>
                <a:sym typeface="Inter"/>
              </a:defRPr>
            </a:lvl7pPr>
            <a:lvl8pPr lvl="7" rtl="0" algn="r">
              <a:buNone/>
              <a:defRPr sz="1000">
                <a:solidFill>
                  <a:schemeClr val="dk2"/>
                </a:solidFill>
                <a:latin typeface="Inter"/>
                <a:ea typeface="Inter"/>
                <a:cs typeface="Inter"/>
                <a:sym typeface="Inter"/>
              </a:defRPr>
            </a:lvl8pPr>
            <a:lvl9pPr lvl="8" rtl="0"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1428" l="0" r="0" t="1428"/>
          <a:stretch/>
        </p:blipFill>
        <p:spPr>
          <a:xfrm>
            <a:off x="311700" y="4681475"/>
            <a:ext cx="1371602" cy="507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data.cityofnewyork.us/Health/DOHMH-New-York-City-Restaurant-Inspection-Results/43nn-pn8j/about_data" TargetMode="External"/><Relationship Id="rId4" Type="http://schemas.openxmlformats.org/officeDocument/2006/relationships/hyperlink" Target="https://www.nyc.gov/assets/doh/downloads/pdf/rii/common-violations.pdf" TargetMode="External"/><Relationship Id="rId5" Type="http://schemas.openxmlformats.org/officeDocument/2006/relationships/hyperlink" Target="https://www.ecolab.com/offerings/ecosure-food-safe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data.cityofnewyork.us/Health/DOHMH-New-York-City-Restaurant-Inspection-Results/43nn-pn8j/about_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15F64"/>
            </a:gs>
            <a:gs pos="100000">
              <a:srgbClr val="992529"/>
            </a:gs>
          </a:gsLst>
          <a:path path="circle">
            <a:fillToRect b="50%" l="50%" r="50%" t="50%"/>
          </a:path>
          <a:tileRect/>
        </a:gradFill>
      </p:bgPr>
    </p:bg>
    <p:spTree>
      <p:nvGrpSpPr>
        <p:cNvPr id="624" name="Shape 624"/>
        <p:cNvGrpSpPr/>
        <p:nvPr/>
      </p:nvGrpSpPr>
      <p:grpSpPr>
        <a:xfrm>
          <a:off x="0" y="0"/>
          <a:ext cx="0" cy="0"/>
          <a:chOff x="0" y="0"/>
          <a:chExt cx="0" cy="0"/>
        </a:xfrm>
      </p:grpSpPr>
      <p:pic>
        <p:nvPicPr>
          <p:cNvPr id="625" name="Google Shape;625;p77"/>
          <p:cNvPicPr preferRelativeResize="0"/>
          <p:nvPr/>
        </p:nvPicPr>
        <p:blipFill rotWithShape="1">
          <a:blip r:embed="rId3">
            <a:alphaModFix/>
          </a:blip>
          <a:srcRect b="6515" l="0" r="0" t="0"/>
          <a:stretch/>
        </p:blipFill>
        <p:spPr>
          <a:xfrm rot="16">
            <a:off x="2079261" y="3008764"/>
            <a:ext cx="1698172" cy="1587425"/>
          </a:xfrm>
          <a:prstGeom prst="rect">
            <a:avLst/>
          </a:prstGeom>
          <a:noFill/>
          <a:ln>
            <a:noFill/>
          </a:ln>
        </p:spPr>
      </p:pic>
      <p:pic>
        <p:nvPicPr>
          <p:cNvPr id="626" name="Google Shape;626;p77"/>
          <p:cNvPicPr preferRelativeResize="0"/>
          <p:nvPr/>
        </p:nvPicPr>
        <p:blipFill>
          <a:blip r:embed="rId4">
            <a:alphaModFix/>
          </a:blip>
          <a:stretch>
            <a:fillRect/>
          </a:stretch>
        </p:blipFill>
        <p:spPr>
          <a:xfrm rot="-26">
            <a:off x="5319997" y="3282208"/>
            <a:ext cx="2573108" cy="1040534"/>
          </a:xfrm>
          <a:prstGeom prst="rect">
            <a:avLst/>
          </a:prstGeom>
          <a:noFill/>
          <a:ln>
            <a:noFill/>
          </a:ln>
        </p:spPr>
      </p:pic>
      <p:sp>
        <p:nvSpPr>
          <p:cNvPr id="627" name="Google Shape;627;p77"/>
          <p:cNvSpPr txBox="1"/>
          <p:nvPr/>
        </p:nvSpPr>
        <p:spPr>
          <a:xfrm>
            <a:off x="1460100" y="2204550"/>
            <a:ext cx="6223800" cy="7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Presented by</a:t>
            </a:r>
            <a:endParaRPr b="1" sz="1500">
              <a:solidFill>
                <a:schemeClr val="dk1"/>
              </a:solidFill>
              <a:latin typeface="Inter"/>
              <a:ea typeface="Inter"/>
              <a:cs typeface="Inter"/>
              <a:sym typeface="Inter"/>
            </a:endParaRPr>
          </a:p>
          <a:p>
            <a:pPr indent="0" lvl="0" marL="0" rtl="0" algn="l">
              <a:spcBef>
                <a:spcPts val="0"/>
              </a:spcBef>
              <a:spcAft>
                <a:spcPts val="0"/>
              </a:spcAft>
              <a:buNone/>
            </a:pPr>
            <a:r>
              <a:rPr b="1" lang="en" sz="1500">
                <a:solidFill>
                  <a:schemeClr val="dk1"/>
                </a:solidFill>
                <a:latin typeface="Inter"/>
                <a:ea typeface="Inter"/>
                <a:cs typeface="Inter"/>
                <a:sym typeface="Inter"/>
              </a:rPr>
              <a:t>Jose Villa, Eilani Aguilar, Kimberly Cruz, Scott Bond, Nancy Rosa</a:t>
            </a:r>
            <a:endParaRPr b="1" sz="1500">
              <a:solidFill>
                <a:schemeClr val="dk1"/>
              </a:solidFill>
              <a:latin typeface="Inter"/>
              <a:ea typeface="Inter"/>
              <a:cs typeface="Inter"/>
              <a:sym typeface="Inter"/>
            </a:endParaRPr>
          </a:p>
        </p:txBody>
      </p:sp>
      <p:sp>
        <p:nvSpPr>
          <p:cNvPr id="628" name="Google Shape;628;p77"/>
          <p:cNvSpPr txBox="1"/>
          <p:nvPr>
            <p:ph type="title"/>
          </p:nvPr>
        </p:nvSpPr>
        <p:spPr>
          <a:xfrm>
            <a:off x="1026775" y="1014000"/>
            <a:ext cx="7285500" cy="1206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3000">
                <a:solidFill>
                  <a:schemeClr val="lt1"/>
                </a:solidFill>
                <a:latin typeface="Arial"/>
                <a:ea typeface="Arial"/>
                <a:cs typeface="Arial"/>
                <a:sym typeface="Arial"/>
              </a:rPr>
              <a:t>NYC Restaurants Inspection Results</a:t>
            </a:r>
            <a:endParaRPr b="1" sz="3000">
              <a:solidFill>
                <a:schemeClr val="lt1"/>
              </a:solidFill>
              <a:latin typeface="Arial"/>
              <a:ea typeface="Arial"/>
              <a:cs typeface="Arial"/>
              <a:sym typeface="Arial"/>
            </a:endParaRPr>
          </a:p>
          <a:p>
            <a:pPr indent="0" lvl="0" marL="0" rtl="0" algn="ctr">
              <a:lnSpc>
                <a:spcPct val="115000"/>
              </a:lnSpc>
              <a:spcBef>
                <a:spcPts val="1200"/>
              </a:spcBef>
              <a:spcAft>
                <a:spcPts val="0"/>
              </a:spcAft>
              <a:buNone/>
            </a:pPr>
            <a:r>
              <a:rPr b="1" lang="en" sz="3000">
                <a:solidFill>
                  <a:schemeClr val="lt1"/>
                </a:solidFill>
                <a:latin typeface="Arial"/>
                <a:ea typeface="Arial"/>
                <a:cs typeface="Arial"/>
                <a:sym typeface="Arial"/>
              </a:rPr>
              <a:t>2021 - 2024</a:t>
            </a:r>
            <a:endParaRPr b="1" sz="3000">
              <a:solidFill>
                <a:schemeClr val="lt1"/>
              </a:solidFill>
              <a:latin typeface="Arial"/>
              <a:ea typeface="Arial"/>
              <a:cs typeface="Arial"/>
              <a:sym typeface="Arial"/>
            </a:endParaRPr>
          </a:p>
          <a:p>
            <a:pPr indent="0" lvl="0" marL="0" rtl="0" algn="ctr">
              <a:lnSpc>
                <a:spcPct val="115000"/>
              </a:lnSpc>
              <a:spcBef>
                <a:spcPts val="1200"/>
              </a:spcBef>
              <a:spcAft>
                <a:spcPts val="0"/>
              </a:spcAft>
              <a:buNone/>
            </a:pPr>
            <a:r>
              <a:t/>
            </a:r>
            <a:endParaRPr b="1" sz="2000">
              <a:solidFill>
                <a:schemeClr val="accent6"/>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06" name="Google Shape;706;p86"/>
          <p:cNvGrpSpPr/>
          <p:nvPr/>
        </p:nvGrpSpPr>
        <p:grpSpPr>
          <a:xfrm>
            <a:off x="849269" y="118607"/>
            <a:ext cx="7445456" cy="4669346"/>
            <a:chOff x="152400" y="152400"/>
            <a:chExt cx="8059598" cy="4838700"/>
          </a:xfrm>
        </p:grpSpPr>
        <p:pic>
          <p:nvPicPr>
            <p:cNvPr id="707" name="Google Shape;707;p86"/>
            <p:cNvPicPr preferRelativeResize="0"/>
            <p:nvPr/>
          </p:nvPicPr>
          <p:blipFill>
            <a:blip r:embed="rId3">
              <a:alphaModFix/>
            </a:blip>
            <a:stretch>
              <a:fillRect/>
            </a:stretch>
          </p:blipFill>
          <p:spPr>
            <a:xfrm>
              <a:off x="152400" y="152400"/>
              <a:ext cx="8059598" cy="4838700"/>
            </a:xfrm>
            <a:prstGeom prst="rect">
              <a:avLst/>
            </a:prstGeom>
            <a:noFill/>
            <a:ln>
              <a:noFill/>
            </a:ln>
          </p:spPr>
        </p:pic>
        <p:cxnSp>
          <p:nvCxnSpPr>
            <p:cNvPr id="708" name="Google Shape;708;p86"/>
            <p:cNvCxnSpPr/>
            <p:nvPr/>
          </p:nvCxnSpPr>
          <p:spPr>
            <a:xfrm flipH="1">
              <a:off x="5253250" y="1058575"/>
              <a:ext cx="430500" cy="924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p86"/>
            <p:cNvCxnSpPr/>
            <p:nvPr/>
          </p:nvCxnSpPr>
          <p:spPr>
            <a:xfrm flipH="1">
              <a:off x="5275275" y="1814050"/>
              <a:ext cx="294300" cy="369000"/>
            </a:xfrm>
            <a:prstGeom prst="straightConnector1">
              <a:avLst/>
            </a:prstGeom>
            <a:noFill/>
            <a:ln cap="flat" cmpd="sng" w="9525">
              <a:solidFill>
                <a:schemeClr val="dk2"/>
              </a:solidFill>
              <a:prstDash val="solid"/>
              <a:round/>
              <a:headEnd len="med" w="med" type="none"/>
              <a:tailEnd len="med" w="med" type="triangle"/>
            </a:ln>
          </p:spPr>
        </p:cxnSp>
        <p:cxnSp>
          <p:nvCxnSpPr>
            <p:cNvPr id="710" name="Google Shape;710;p86"/>
            <p:cNvCxnSpPr/>
            <p:nvPr/>
          </p:nvCxnSpPr>
          <p:spPr>
            <a:xfrm>
              <a:off x="3592975" y="2525625"/>
              <a:ext cx="342600" cy="1845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86"/>
            <p:cNvCxnSpPr/>
            <p:nvPr/>
          </p:nvCxnSpPr>
          <p:spPr>
            <a:xfrm>
              <a:off x="2402650" y="3803825"/>
              <a:ext cx="324900" cy="660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86"/>
            <p:cNvCxnSpPr/>
            <p:nvPr/>
          </p:nvCxnSpPr>
          <p:spPr>
            <a:xfrm flipH="1" rot="10800000">
              <a:off x="3878500" y="3751025"/>
              <a:ext cx="92100" cy="689700"/>
            </a:xfrm>
            <a:prstGeom prst="straightConnector1">
              <a:avLst/>
            </a:prstGeom>
            <a:noFill/>
            <a:ln cap="flat" cmpd="sng" w="9525">
              <a:solidFill>
                <a:schemeClr val="dk2"/>
              </a:solidFill>
              <a:prstDash val="solid"/>
              <a:round/>
              <a:headEnd len="med" w="med" type="none"/>
              <a:tailEnd len="med" w="med" type="triangle"/>
            </a:ln>
          </p:spPr>
        </p:cxnSp>
      </p:grpSp>
      <p:pic>
        <p:nvPicPr>
          <p:cNvPr id="713" name="Google Shape;713;p86"/>
          <p:cNvPicPr preferRelativeResize="0"/>
          <p:nvPr/>
        </p:nvPicPr>
        <p:blipFill>
          <a:blip r:embed="rId4">
            <a:alphaModFix/>
          </a:blip>
          <a:stretch>
            <a:fillRect/>
          </a:stretch>
        </p:blipFill>
        <p:spPr>
          <a:xfrm>
            <a:off x="938850" y="507400"/>
            <a:ext cx="1809750" cy="723900"/>
          </a:xfrm>
          <a:prstGeom prst="rect">
            <a:avLst/>
          </a:prstGeom>
          <a:noFill/>
          <a:ln>
            <a:noFill/>
          </a:ln>
        </p:spPr>
      </p:pic>
      <p:sp>
        <p:nvSpPr>
          <p:cNvPr id="714" name="Google Shape;714;p86"/>
          <p:cNvSpPr txBox="1"/>
          <p:nvPr>
            <p:ph idx="4294967295" type="subTitle"/>
          </p:nvPr>
        </p:nvSpPr>
        <p:spPr>
          <a:xfrm>
            <a:off x="1769600" y="4845175"/>
            <a:ext cx="66396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500">
                <a:solidFill>
                  <a:srgbClr val="666666"/>
                </a:solidFill>
              </a:rPr>
              <a:t>A heat map of where restaurant violations are taken place in NYC</a:t>
            </a:r>
            <a:endParaRPr sz="15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87"/>
          <p:cNvSpPr txBox="1"/>
          <p:nvPr>
            <p:ph type="title"/>
          </p:nvPr>
        </p:nvSpPr>
        <p:spPr>
          <a:xfrm>
            <a:off x="664800" y="888025"/>
            <a:ext cx="7814400" cy="306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6000"/>
              <a:buFont typeface="Arial"/>
              <a:buNone/>
            </a:pPr>
            <a:r>
              <a:rPr lang="en" sz="6000">
                <a:latin typeface="Inter SemiBold"/>
                <a:ea typeface="Inter SemiBold"/>
                <a:cs typeface="Inter SemiBold"/>
                <a:sym typeface="Inter SemiBold"/>
              </a:rPr>
              <a:t>In what borough are critical flags most likely to be found?</a:t>
            </a:r>
            <a:endParaRPr sz="5100">
              <a:latin typeface="Inter SemiBold"/>
              <a:ea typeface="Inter SemiBold"/>
              <a:cs typeface="Inter SemiBold"/>
              <a:sym typeface="Inter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6" name="Google Shape;726;p88"/>
          <p:cNvPicPr preferRelativeResize="0"/>
          <p:nvPr/>
        </p:nvPicPr>
        <p:blipFill>
          <a:blip r:embed="rId3">
            <a:alphaModFix/>
          </a:blip>
          <a:stretch>
            <a:fillRect/>
          </a:stretch>
        </p:blipFill>
        <p:spPr>
          <a:xfrm>
            <a:off x="325050" y="152400"/>
            <a:ext cx="3692750" cy="4622575"/>
          </a:xfrm>
          <a:prstGeom prst="rect">
            <a:avLst/>
          </a:prstGeom>
          <a:noFill/>
          <a:ln>
            <a:noFill/>
          </a:ln>
        </p:spPr>
      </p:pic>
      <p:pic>
        <p:nvPicPr>
          <p:cNvPr id="727" name="Google Shape;727;p88"/>
          <p:cNvPicPr preferRelativeResize="0"/>
          <p:nvPr/>
        </p:nvPicPr>
        <p:blipFill>
          <a:blip r:embed="rId4">
            <a:alphaModFix/>
          </a:blip>
          <a:stretch>
            <a:fillRect/>
          </a:stretch>
        </p:blipFill>
        <p:spPr>
          <a:xfrm>
            <a:off x="4234722" y="152400"/>
            <a:ext cx="4756878" cy="4622575"/>
          </a:xfrm>
          <a:prstGeom prst="rect">
            <a:avLst/>
          </a:prstGeom>
          <a:noFill/>
          <a:ln>
            <a:noFill/>
          </a:ln>
        </p:spPr>
      </p:pic>
      <p:sp>
        <p:nvSpPr>
          <p:cNvPr id="728" name="Google Shape;728;p88"/>
          <p:cNvSpPr txBox="1"/>
          <p:nvPr>
            <p:ph idx="4294967295" type="subTitle"/>
          </p:nvPr>
        </p:nvSpPr>
        <p:spPr>
          <a:xfrm>
            <a:off x="1996375" y="4870025"/>
            <a:ext cx="66246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500">
                <a:solidFill>
                  <a:srgbClr val="666666"/>
                </a:solidFill>
              </a:rPr>
              <a:t>Count of Critical flags taken place in each of the five boros in NYC</a:t>
            </a:r>
            <a:endParaRPr sz="1500">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34" name="Google Shape;734;p89"/>
          <p:cNvPicPr preferRelativeResize="0"/>
          <p:nvPr/>
        </p:nvPicPr>
        <p:blipFill>
          <a:blip r:embed="rId3">
            <a:alphaModFix/>
          </a:blip>
          <a:stretch>
            <a:fillRect/>
          </a:stretch>
        </p:blipFill>
        <p:spPr>
          <a:xfrm>
            <a:off x="96875" y="811900"/>
            <a:ext cx="2797886" cy="3519700"/>
          </a:xfrm>
          <a:prstGeom prst="rect">
            <a:avLst/>
          </a:prstGeom>
          <a:noFill/>
          <a:ln>
            <a:noFill/>
          </a:ln>
        </p:spPr>
      </p:pic>
      <p:pic>
        <p:nvPicPr>
          <p:cNvPr id="735" name="Google Shape;735;p89"/>
          <p:cNvPicPr preferRelativeResize="0"/>
          <p:nvPr/>
        </p:nvPicPr>
        <p:blipFill>
          <a:blip r:embed="rId4">
            <a:alphaModFix/>
          </a:blip>
          <a:stretch>
            <a:fillRect/>
          </a:stretch>
        </p:blipFill>
        <p:spPr>
          <a:xfrm>
            <a:off x="3053413" y="785975"/>
            <a:ext cx="2839100" cy="3571550"/>
          </a:xfrm>
          <a:prstGeom prst="rect">
            <a:avLst/>
          </a:prstGeom>
          <a:noFill/>
          <a:ln>
            <a:noFill/>
          </a:ln>
        </p:spPr>
      </p:pic>
      <p:pic>
        <p:nvPicPr>
          <p:cNvPr id="736" name="Google Shape;736;p89"/>
          <p:cNvPicPr preferRelativeResize="0"/>
          <p:nvPr/>
        </p:nvPicPr>
        <p:blipFill>
          <a:blip r:embed="rId5">
            <a:alphaModFix/>
          </a:blip>
          <a:stretch>
            <a:fillRect/>
          </a:stretch>
        </p:blipFill>
        <p:spPr>
          <a:xfrm>
            <a:off x="6051175" y="811900"/>
            <a:ext cx="2951775" cy="3519700"/>
          </a:xfrm>
          <a:prstGeom prst="rect">
            <a:avLst/>
          </a:prstGeom>
          <a:noFill/>
          <a:ln>
            <a:noFill/>
          </a:ln>
        </p:spPr>
      </p:pic>
      <p:pic>
        <p:nvPicPr>
          <p:cNvPr id="737" name="Google Shape;737;p89"/>
          <p:cNvPicPr preferRelativeResize="0"/>
          <p:nvPr/>
        </p:nvPicPr>
        <p:blipFill>
          <a:blip r:embed="rId6">
            <a:alphaModFix/>
          </a:blip>
          <a:stretch>
            <a:fillRect/>
          </a:stretch>
        </p:blipFill>
        <p:spPr>
          <a:xfrm>
            <a:off x="8247685" y="811900"/>
            <a:ext cx="755265" cy="576850"/>
          </a:xfrm>
          <a:prstGeom prst="rect">
            <a:avLst/>
          </a:prstGeom>
          <a:noFill/>
          <a:ln>
            <a:noFill/>
          </a:ln>
        </p:spPr>
      </p:pic>
      <p:pic>
        <p:nvPicPr>
          <p:cNvPr id="738" name="Google Shape;738;p89"/>
          <p:cNvPicPr preferRelativeResize="0"/>
          <p:nvPr/>
        </p:nvPicPr>
        <p:blipFill>
          <a:blip r:embed="rId6">
            <a:alphaModFix/>
          </a:blip>
          <a:stretch>
            <a:fillRect/>
          </a:stretch>
        </p:blipFill>
        <p:spPr>
          <a:xfrm>
            <a:off x="5137260" y="811900"/>
            <a:ext cx="755265" cy="576850"/>
          </a:xfrm>
          <a:prstGeom prst="rect">
            <a:avLst/>
          </a:prstGeom>
          <a:noFill/>
          <a:ln>
            <a:noFill/>
          </a:ln>
        </p:spPr>
      </p:pic>
      <p:pic>
        <p:nvPicPr>
          <p:cNvPr id="739" name="Google Shape;739;p89"/>
          <p:cNvPicPr preferRelativeResize="0"/>
          <p:nvPr/>
        </p:nvPicPr>
        <p:blipFill>
          <a:blip r:embed="rId6">
            <a:alphaModFix/>
          </a:blip>
          <a:stretch>
            <a:fillRect/>
          </a:stretch>
        </p:blipFill>
        <p:spPr>
          <a:xfrm>
            <a:off x="2139499" y="811900"/>
            <a:ext cx="755275" cy="576850"/>
          </a:xfrm>
          <a:prstGeom prst="rect">
            <a:avLst/>
          </a:prstGeom>
          <a:noFill/>
          <a:ln>
            <a:noFill/>
          </a:ln>
        </p:spPr>
      </p:pic>
      <p:sp>
        <p:nvSpPr>
          <p:cNvPr id="740" name="Google Shape;740;p89"/>
          <p:cNvSpPr txBox="1"/>
          <p:nvPr>
            <p:ph idx="4294967295" type="subTitle"/>
          </p:nvPr>
        </p:nvSpPr>
        <p:spPr>
          <a:xfrm>
            <a:off x="1623075" y="4845175"/>
            <a:ext cx="66246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500">
                <a:solidFill>
                  <a:srgbClr val="666666"/>
                </a:solidFill>
              </a:rPr>
              <a:t>Count of Critical flags taken place in each of the five boros in NYC</a:t>
            </a:r>
            <a:endParaRPr sz="150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90"/>
          <p:cNvSpPr txBox="1"/>
          <p:nvPr>
            <p:ph type="title"/>
          </p:nvPr>
        </p:nvSpPr>
        <p:spPr>
          <a:xfrm>
            <a:off x="664800" y="1192650"/>
            <a:ext cx="7814400" cy="2758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6000"/>
              <a:buFont typeface="Arial"/>
              <a:buNone/>
            </a:pPr>
            <a:r>
              <a:rPr lang="en" sz="6000">
                <a:latin typeface="Inter SemiBold"/>
                <a:ea typeface="Inter SemiBold"/>
                <a:cs typeface="Inter SemiBold"/>
                <a:sym typeface="Inter SemiBold"/>
              </a:rPr>
              <a:t> Do different cuisines drive more violations?</a:t>
            </a:r>
            <a:r>
              <a:rPr lang="en" sz="6400">
                <a:latin typeface="Proxima Nova"/>
                <a:ea typeface="Proxima Nova"/>
                <a:cs typeface="Proxima Nova"/>
                <a:sym typeface="Proxima Nova"/>
              </a:rPr>
              <a:t> </a:t>
            </a:r>
            <a:endParaRPr sz="6400">
              <a:latin typeface="Proxima Nova"/>
              <a:ea typeface="Proxima Nova"/>
              <a:cs typeface="Proxima Nova"/>
              <a:sym typeface="Proxima Nova"/>
            </a:endParaRPr>
          </a:p>
          <a:p>
            <a:pPr indent="0" lvl="0" marL="0" rtl="0" algn="l">
              <a:spcBef>
                <a:spcPts val="0"/>
              </a:spcBef>
              <a:spcAft>
                <a:spcPts val="0"/>
              </a:spcAft>
              <a:buClr>
                <a:schemeClr val="dk1"/>
              </a:buClr>
              <a:buSzPts val="6000"/>
              <a:buFont typeface="Arial"/>
              <a:buNone/>
            </a:pPr>
            <a:r>
              <a:t/>
            </a:r>
            <a:endParaRPr sz="24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2" name="Google Shape;752;p91"/>
          <p:cNvPicPr preferRelativeResize="0"/>
          <p:nvPr/>
        </p:nvPicPr>
        <p:blipFill>
          <a:blip r:embed="rId3">
            <a:alphaModFix/>
          </a:blip>
          <a:stretch>
            <a:fillRect/>
          </a:stretch>
        </p:blipFill>
        <p:spPr>
          <a:xfrm>
            <a:off x="152400" y="1494695"/>
            <a:ext cx="8839201" cy="1854728"/>
          </a:xfrm>
          <a:prstGeom prst="rect">
            <a:avLst/>
          </a:prstGeom>
          <a:noFill/>
          <a:ln>
            <a:noFill/>
          </a:ln>
        </p:spPr>
      </p:pic>
      <p:sp>
        <p:nvSpPr>
          <p:cNvPr id="753" name="Google Shape;753;p91"/>
          <p:cNvSpPr txBox="1"/>
          <p:nvPr>
            <p:ph idx="4294967295" type="subTitle"/>
          </p:nvPr>
        </p:nvSpPr>
        <p:spPr>
          <a:xfrm>
            <a:off x="1784700" y="4845175"/>
            <a:ext cx="66246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500">
                <a:solidFill>
                  <a:srgbClr val="434343"/>
                </a:solidFill>
              </a:rPr>
              <a:t>Top 5 cuisines </a:t>
            </a:r>
            <a:r>
              <a:rPr lang="en" sz="1500">
                <a:solidFill>
                  <a:srgbClr val="434343"/>
                </a:solidFill>
              </a:rPr>
              <a:t>based on restaurant violations</a:t>
            </a:r>
            <a:endParaRPr sz="15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9" name="Google Shape;759;p92"/>
          <p:cNvSpPr txBox="1"/>
          <p:nvPr>
            <p:ph type="title"/>
          </p:nvPr>
        </p:nvSpPr>
        <p:spPr>
          <a:xfrm>
            <a:off x="694200" y="766800"/>
            <a:ext cx="7814400" cy="3609900"/>
          </a:xfrm>
          <a:prstGeom prst="rect">
            <a:avLst/>
          </a:prstGeom>
        </p:spPr>
        <p:txBody>
          <a:bodyPr anchorCtr="0" anchor="t" bIns="0" lIns="0" spcFirstLastPara="1" rIns="0" wrap="square" tIns="0">
            <a:noAutofit/>
          </a:bodyPr>
          <a:lstStyle/>
          <a:p>
            <a:pPr indent="0" lvl="0" marL="0" rtl="0" algn="ctr">
              <a:spcBef>
                <a:spcPts val="0"/>
              </a:spcBef>
              <a:spcAft>
                <a:spcPts val="0"/>
              </a:spcAft>
              <a:buClr>
                <a:srgbClr val="000000"/>
              </a:buClr>
              <a:buSzPts val="2400"/>
              <a:buFont typeface="Arial"/>
              <a:buNone/>
            </a:pPr>
            <a:r>
              <a:rPr lang="en" sz="6000">
                <a:latin typeface="Inter SemiBold"/>
                <a:ea typeface="Inter SemiBold"/>
                <a:cs typeface="Inter SemiBold"/>
                <a:sym typeface="Inter SemiBold"/>
              </a:rPr>
              <a:t>YoY Seasonal Change in Restaurant Violations</a:t>
            </a:r>
            <a:endParaRPr sz="6000">
              <a:latin typeface="Inter SemiBold"/>
              <a:ea typeface="Inter SemiBold"/>
              <a:cs typeface="Inter SemiBold"/>
              <a:sym typeface="Inter SemiBold"/>
            </a:endParaRPr>
          </a:p>
          <a:p>
            <a:pPr indent="0" lvl="0" marL="0" rtl="0" algn="ctr">
              <a:spcBef>
                <a:spcPts val="0"/>
              </a:spcBef>
              <a:spcAft>
                <a:spcPts val="0"/>
              </a:spcAft>
              <a:buNone/>
            </a:pPr>
            <a:r>
              <a:t/>
            </a:r>
            <a:endParaRPr sz="6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65" name="Google Shape;765;p93"/>
          <p:cNvPicPr preferRelativeResize="0"/>
          <p:nvPr/>
        </p:nvPicPr>
        <p:blipFill>
          <a:blip r:embed="rId3">
            <a:alphaModFix/>
          </a:blip>
          <a:stretch>
            <a:fillRect/>
          </a:stretch>
        </p:blipFill>
        <p:spPr>
          <a:xfrm>
            <a:off x="569275" y="297550"/>
            <a:ext cx="8005449" cy="4548400"/>
          </a:xfrm>
          <a:prstGeom prst="rect">
            <a:avLst/>
          </a:prstGeom>
          <a:noFill/>
          <a:ln>
            <a:noFill/>
          </a:ln>
        </p:spPr>
      </p:pic>
      <p:pic>
        <p:nvPicPr>
          <p:cNvPr id="766" name="Google Shape;766;p93"/>
          <p:cNvPicPr preferRelativeResize="0"/>
          <p:nvPr/>
        </p:nvPicPr>
        <p:blipFill>
          <a:blip r:embed="rId4">
            <a:alphaModFix/>
          </a:blip>
          <a:stretch>
            <a:fillRect/>
          </a:stretch>
        </p:blipFill>
        <p:spPr>
          <a:xfrm>
            <a:off x="7570050" y="297550"/>
            <a:ext cx="1004675" cy="824175"/>
          </a:xfrm>
          <a:prstGeom prst="rect">
            <a:avLst/>
          </a:prstGeom>
          <a:noFill/>
          <a:ln>
            <a:noFill/>
          </a:ln>
        </p:spPr>
      </p:pic>
      <p:sp>
        <p:nvSpPr>
          <p:cNvPr id="767" name="Google Shape;767;p93"/>
          <p:cNvSpPr txBox="1"/>
          <p:nvPr>
            <p:ph idx="4294967295" type="subTitle"/>
          </p:nvPr>
        </p:nvSpPr>
        <p:spPr>
          <a:xfrm>
            <a:off x="1799825" y="4845175"/>
            <a:ext cx="66246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500">
                <a:solidFill>
                  <a:srgbClr val="434343"/>
                </a:solidFill>
              </a:rPr>
              <a:t>Counts of restaurant violations over the months in the 5 boros in NYC</a:t>
            </a:r>
            <a:endParaRPr sz="15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FF"/>
        </a:solidFill>
      </p:bgPr>
    </p:bg>
    <p:spTree>
      <p:nvGrpSpPr>
        <p:cNvPr id="771" name="Shape 771"/>
        <p:cNvGrpSpPr/>
        <p:nvPr/>
      </p:nvGrpSpPr>
      <p:grpSpPr>
        <a:xfrm>
          <a:off x="0" y="0"/>
          <a:ext cx="0" cy="0"/>
          <a:chOff x="0" y="0"/>
          <a:chExt cx="0" cy="0"/>
        </a:xfrm>
      </p:grpSpPr>
      <p:sp>
        <p:nvSpPr>
          <p:cNvPr id="772" name="Google Shape;772;p9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3" name="Google Shape;773;p94"/>
          <p:cNvSpPr txBox="1"/>
          <p:nvPr>
            <p:ph type="title"/>
          </p:nvPr>
        </p:nvSpPr>
        <p:spPr>
          <a:xfrm>
            <a:off x="664800" y="1568100"/>
            <a:ext cx="7814400" cy="2007300"/>
          </a:xfrm>
          <a:prstGeom prst="rect">
            <a:avLst/>
          </a:prstGeom>
        </p:spPr>
        <p:txBody>
          <a:bodyPr anchorCtr="0" anchor="t" bIns="0" lIns="0" spcFirstLastPara="1" rIns="0" wrap="square" tIns="0">
            <a:noAutofit/>
          </a:bodyPr>
          <a:lstStyle/>
          <a:p>
            <a:pPr indent="0" lvl="0" marL="0" rtl="0" algn="ctr">
              <a:spcBef>
                <a:spcPts val="0"/>
              </a:spcBef>
              <a:spcAft>
                <a:spcPts val="0"/>
              </a:spcAft>
              <a:buClr>
                <a:srgbClr val="000000"/>
              </a:buClr>
              <a:buSzPts val="2400"/>
              <a:buFont typeface="Arial"/>
              <a:buNone/>
            </a:pPr>
            <a:r>
              <a:rPr lang="en" sz="6000">
                <a:latin typeface="Inter SemiBold"/>
                <a:ea typeface="Inter SemiBold"/>
                <a:cs typeface="Inter SemiBold"/>
                <a:sym typeface="Inter SemiBold"/>
              </a:rPr>
              <a:t>Conclusion and Closing Statements</a:t>
            </a:r>
            <a:endParaRPr sz="6000">
              <a:latin typeface="Inter SemiBold"/>
              <a:ea typeface="Inter SemiBold"/>
              <a:cs typeface="Inter SemiBold"/>
              <a:sym typeface="Inter SemiBold"/>
            </a:endParaRPr>
          </a:p>
          <a:p>
            <a:pPr indent="0" lvl="0" marL="0" rtl="0" algn="ctr">
              <a:spcBef>
                <a:spcPts val="0"/>
              </a:spcBef>
              <a:spcAft>
                <a:spcPts val="0"/>
              </a:spcAft>
              <a:buNone/>
            </a:pPr>
            <a:r>
              <a:t/>
            </a:r>
            <a:endParaRPr sz="6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FF"/>
        </a:solidFill>
      </p:bgPr>
    </p:bg>
    <p:spTree>
      <p:nvGrpSpPr>
        <p:cNvPr id="777" name="Shape 777"/>
        <p:cNvGrpSpPr/>
        <p:nvPr/>
      </p:nvGrpSpPr>
      <p:grpSpPr>
        <a:xfrm>
          <a:off x="0" y="0"/>
          <a:ext cx="0" cy="0"/>
          <a:chOff x="0" y="0"/>
          <a:chExt cx="0" cy="0"/>
        </a:xfrm>
      </p:grpSpPr>
      <p:sp>
        <p:nvSpPr>
          <p:cNvPr id="778" name="Google Shape;778;p95"/>
          <p:cNvSpPr txBox="1"/>
          <p:nvPr>
            <p:ph idx="1" type="subTitle"/>
          </p:nvPr>
        </p:nvSpPr>
        <p:spPr>
          <a:xfrm>
            <a:off x="439625" y="206200"/>
            <a:ext cx="72855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100">
                <a:latin typeface="Inter SemiBold"/>
                <a:ea typeface="Inter SemiBold"/>
                <a:cs typeface="Inter SemiBold"/>
                <a:sym typeface="Inter SemiBold"/>
              </a:rPr>
              <a:t>Conclusion</a:t>
            </a:r>
            <a:endParaRPr sz="3100">
              <a:latin typeface="Inter SemiBold"/>
              <a:ea typeface="Inter SemiBold"/>
              <a:cs typeface="Inter SemiBold"/>
              <a:sym typeface="Inter SemiBold"/>
            </a:endParaRPr>
          </a:p>
        </p:txBody>
      </p:sp>
      <p:sp>
        <p:nvSpPr>
          <p:cNvPr id="779" name="Google Shape;779;p95"/>
          <p:cNvSpPr txBox="1"/>
          <p:nvPr>
            <p:ph type="title"/>
          </p:nvPr>
        </p:nvSpPr>
        <p:spPr>
          <a:xfrm>
            <a:off x="439625" y="1281150"/>
            <a:ext cx="8434200" cy="34788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Font typeface="Inter"/>
              <a:buChar char="●"/>
            </a:pPr>
            <a:r>
              <a:rPr lang="en" sz="2400">
                <a:latin typeface="Inter"/>
                <a:ea typeface="Inter"/>
                <a:cs typeface="Inter"/>
                <a:sym typeface="Inter"/>
              </a:rPr>
              <a:t>Manhattan has the highest concentration of restaurant </a:t>
            </a:r>
            <a:r>
              <a:rPr lang="en" sz="2400">
                <a:latin typeface="Inter"/>
                <a:ea typeface="Inter"/>
                <a:cs typeface="Inter"/>
                <a:sym typeface="Inter"/>
              </a:rPr>
              <a:t>violations</a:t>
            </a:r>
            <a:r>
              <a:rPr lang="en" sz="2400">
                <a:latin typeface="Inter"/>
                <a:ea typeface="Inter"/>
                <a:cs typeface="Inter"/>
                <a:sym typeface="Inter"/>
              </a:rPr>
              <a:t> and critical flags.</a:t>
            </a:r>
            <a:endParaRPr sz="2400">
              <a:latin typeface="Inter"/>
              <a:ea typeface="Inter"/>
              <a:cs typeface="Inter"/>
              <a:sym typeface="Inter"/>
            </a:endParaRPr>
          </a:p>
          <a:p>
            <a:pPr indent="0" lvl="0" marL="457200" rtl="0" algn="l">
              <a:spcBef>
                <a:spcPts val="0"/>
              </a:spcBef>
              <a:spcAft>
                <a:spcPts val="0"/>
              </a:spcAft>
              <a:buNone/>
            </a:pPr>
            <a:r>
              <a:t/>
            </a:r>
            <a:endParaRPr sz="2400">
              <a:latin typeface="Inter"/>
              <a:ea typeface="Inter"/>
              <a:cs typeface="Inter"/>
              <a:sym typeface="Inter"/>
            </a:endParaRPr>
          </a:p>
          <a:p>
            <a:pPr indent="-381000" lvl="0" marL="457200" rtl="0" algn="l">
              <a:spcBef>
                <a:spcPts val="0"/>
              </a:spcBef>
              <a:spcAft>
                <a:spcPts val="0"/>
              </a:spcAft>
              <a:buSzPts val="2400"/>
              <a:buFont typeface="Inter"/>
              <a:buChar char="●"/>
            </a:pPr>
            <a:r>
              <a:rPr lang="en" sz="2400">
                <a:latin typeface="Inter"/>
                <a:ea typeface="Inter"/>
                <a:cs typeface="Inter"/>
                <a:sym typeface="Inter"/>
              </a:rPr>
              <a:t>Staten Island </a:t>
            </a:r>
            <a:r>
              <a:rPr lang="en" sz="2400">
                <a:latin typeface="Inter"/>
                <a:ea typeface="Inter"/>
                <a:cs typeface="Inter"/>
                <a:sym typeface="Inter"/>
              </a:rPr>
              <a:t>yield</a:t>
            </a:r>
            <a:r>
              <a:rPr lang="en" sz="2400">
                <a:latin typeface="Inter"/>
                <a:ea typeface="Inter"/>
                <a:cs typeface="Inter"/>
                <a:sym typeface="Inter"/>
              </a:rPr>
              <a:t> the least restaurant violations during seasonal changes.</a:t>
            </a:r>
            <a:endParaRPr sz="2400">
              <a:latin typeface="Inter"/>
              <a:ea typeface="Inter"/>
              <a:cs typeface="Inter"/>
              <a:sym typeface="Inter"/>
            </a:endParaRPr>
          </a:p>
          <a:p>
            <a:pPr indent="0" lvl="0" marL="457200" rtl="0" algn="l">
              <a:spcBef>
                <a:spcPts val="0"/>
              </a:spcBef>
              <a:spcAft>
                <a:spcPts val="0"/>
              </a:spcAft>
              <a:buNone/>
            </a:pPr>
            <a:r>
              <a:t/>
            </a:r>
            <a:endParaRPr sz="2400">
              <a:latin typeface="Inter"/>
              <a:ea typeface="Inter"/>
              <a:cs typeface="Inter"/>
              <a:sym typeface="Inter"/>
            </a:endParaRPr>
          </a:p>
          <a:p>
            <a:pPr indent="-381000" lvl="0" marL="457200" rtl="0" algn="l">
              <a:spcBef>
                <a:spcPts val="0"/>
              </a:spcBef>
              <a:spcAft>
                <a:spcPts val="0"/>
              </a:spcAft>
              <a:buSzPts val="2400"/>
              <a:buFont typeface="Inter"/>
              <a:buChar char="●"/>
            </a:pPr>
            <a:r>
              <a:rPr lang="en" sz="2400">
                <a:latin typeface="Inter"/>
                <a:ea typeface="Inter"/>
                <a:cs typeface="Inter"/>
                <a:sym typeface="Inter"/>
              </a:rPr>
              <a:t>American cuisine yielded the most violations. </a:t>
            </a:r>
            <a:endParaRPr sz="240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000"/>
              <a:t>Agenda</a:t>
            </a:r>
            <a:endParaRPr sz="3000"/>
          </a:p>
        </p:txBody>
      </p:sp>
      <p:sp>
        <p:nvSpPr>
          <p:cNvPr id="634" name="Google Shape;634;p78"/>
          <p:cNvSpPr/>
          <p:nvPr/>
        </p:nvSpPr>
        <p:spPr>
          <a:xfrm>
            <a:off x="669075" y="1296325"/>
            <a:ext cx="1338300" cy="2928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8"/>
          <p:cNvSpPr/>
          <p:nvPr/>
        </p:nvSpPr>
        <p:spPr>
          <a:xfrm>
            <a:off x="655125" y="2090850"/>
            <a:ext cx="1198800" cy="292800"/>
          </a:xfrm>
          <a:prstGeom prst="rect">
            <a:avLst/>
          </a:prstGeom>
          <a:solidFill>
            <a:srgbClr val="FFC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78"/>
          <p:cNvSpPr/>
          <p:nvPr/>
        </p:nvSpPr>
        <p:spPr>
          <a:xfrm>
            <a:off x="669225" y="2747450"/>
            <a:ext cx="1338000" cy="292800"/>
          </a:xfrm>
          <a:prstGeom prst="rect">
            <a:avLst/>
          </a:prstGeom>
          <a:solidFill>
            <a:srgbClr val="00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8"/>
          <p:cNvSpPr/>
          <p:nvPr/>
        </p:nvSpPr>
        <p:spPr>
          <a:xfrm>
            <a:off x="641200" y="3458325"/>
            <a:ext cx="1198800" cy="292800"/>
          </a:xfrm>
          <a:prstGeom prst="rect">
            <a:avLst/>
          </a:prstGeom>
          <a:solidFill>
            <a:srgbClr val="336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8"/>
          <p:cNvSpPr/>
          <p:nvPr/>
        </p:nvSpPr>
        <p:spPr>
          <a:xfrm>
            <a:off x="655125" y="4183150"/>
            <a:ext cx="1198800" cy="292800"/>
          </a:xfrm>
          <a:prstGeom prst="rect">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78"/>
          <p:cNvSpPr txBox="1"/>
          <p:nvPr/>
        </p:nvSpPr>
        <p:spPr>
          <a:xfrm>
            <a:off x="543625" y="1198750"/>
            <a:ext cx="7429500" cy="5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FFFFFF"/>
                </a:solidFill>
                <a:latin typeface="Proxima Nova"/>
                <a:ea typeface="Proxima Nova"/>
                <a:cs typeface="Proxima Nova"/>
                <a:sym typeface="Proxima Nova"/>
              </a:rPr>
              <a:t>Introduction</a:t>
            </a:r>
            <a:endParaRPr b="0" i="0" sz="2400" u="none" cap="none" strike="noStrike">
              <a:solidFill>
                <a:srgbClr val="FFFFFF"/>
              </a:solidFill>
              <a:latin typeface="Proxima Nova"/>
              <a:ea typeface="Proxima Nova"/>
              <a:cs typeface="Proxima Nova"/>
              <a:sym typeface="Proxima Nova"/>
            </a:endParaRPr>
          </a:p>
        </p:txBody>
      </p:sp>
      <p:sp>
        <p:nvSpPr>
          <p:cNvPr id="640" name="Google Shape;640;p78"/>
          <p:cNvSpPr txBox="1"/>
          <p:nvPr/>
        </p:nvSpPr>
        <p:spPr>
          <a:xfrm>
            <a:off x="543625" y="1903400"/>
            <a:ext cx="8077500" cy="5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0"/>
              <a:buFont typeface="Arial"/>
              <a:buNone/>
            </a:pPr>
            <a:r>
              <a:rPr lang="en" sz="2400">
                <a:solidFill>
                  <a:schemeClr val="lt1"/>
                </a:solidFill>
                <a:latin typeface="Proxima Nova"/>
                <a:ea typeface="Proxima Nova"/>
                <a:cs typeface="Proxima Nova"/>
                <a:sym typeface="Proxima Nova"/>
              </a:rPr>
              <a:t>In what borough are Violations most likely to be found?</a:t>
            </a:r>
            <a:r>
              <a:rPr lang="en" sz="2400">
                <a:solidFill>
                  <a:schemeClr val="lt1"/>
                </a:solidFill>
                <a:latin typeface="Proxima Nova"/>
                <a:ea typeface="Proxima Nova"/>
                <a:cs typeface="Proxima Nova"/>
                <a:sym typeface="Proxima Nova"/>
              </a:rPr>
              <a:t> </a:t>
            </a:r>
            <a:endParaRPr b="0" i="0" sz="2400" u="none" cap="none" strike="noStrike">
              <a:solidFill>
                <a:srgbClr val="000000"/>
              </a:solidFill>
              <a:latin typeface="Proxima Nova"/>
              <a:ea typeface="Proxima Nova"/>
              <a:cs typeface="Proxima Nova"/>
              <a:sym typeface="Proxima Nova"/>
            </a:endParaRPr>
          </a:p>
        </p:txBody>
      </p:sp>
      <p:sp>
        <p:nvSpPr>
          <p:cNvPr id="641" name="Google Shape;641;p78"/>
          <p:cNvSpPr txBox="1"/>
          <p:nvPr/>
        </p:nvSpPr>
        <p:spPr>
          <a:xfrm>
            <a:off x="408325" y="2608050"/>
            <a:ext cx="7428000" cy="4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6000"/>
              <a:buFont typeface="Arial"/>
              <a:buNone/>
            </a:pPr>
            <a:r>
              <a:rPr lang="en" sz="2400">
                <a:solidFill>
                  <a:schemeClr val="lt1"/>
                </a:solidFill>
                <a:latin typeface="Proxima Nova"/>
                <a:ea typeface="Proxima Nova"/>
                <a:cs typeface="Proxima Nova"/>
                <a:sym typeface="Proxima Nova"/>
              </a:rPr>
              <a:t> Do different cuisines drive more violations? </a:t>
            </a:r>
            <a:endParaRPr sz="2400">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6000"/>
              <a:buFont typeface="Arial"/>
              <a:buNone/>
            </a:pPr>
            <a:r>
              <a:t/>
            </a:r>
            <a:endParaRPr sz="2400">
              <a:solidFill>
                <a:schemeClr val="lt1"/>
              </a:solidFill>
              <a:latin typeface="Proxima Nova"/>
              <a:ea typeface="Proxima Nova"/>
              <a:cs typeface="Proxima Nova"/>
              <a:sym typeface="Proxima Nova"/>
            </a:endParaRPr>
          </a:p>
        </p:txBody>
      </p:sp>
      <p:sp>
        <p:nvSpPr>
          <p:cNvPr id="642" name="Google Shape;642;p78"/>
          <p:cNvSpPr txBox="1"/>
          <p:nvPr/>
        </p:nvSpPr>
        <p:spPr>
          <a:xfrm>
            <a:off x="537575" y="3335325"/>
            <a:ext cx="7429500" cy="5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FFFFFF"/>
                </a:solidFill>
                <a:latin typeface="Proxima Nova"/>
                <a:ea typeface="Proxima Nova"/>
                <a:cs typeface="Proxima Nova"/>
                <a:sym typeface="Proxima Nova"/>
              </a:rPr>
              <a:t>YoY Seasonal Change in Restaurant Violations</a:t>
            </a:r>
            <a:endParaRPr b="0" i="0" sz="2400" u="none" cap="none" strike="noStrike">
              <a:solidFill>
                <a:srgbClr val="FFFFFF"/>
              </a:solidFill>
              <a:latin typeface="Proxima Nova"/>
              <a:ea typeface="Proxima Nova"/>
              <a:cs typeface="Proxima Nova"/>
              <a:sym typeface="Proxima Nova"/>
            </a:endParaRPr>
          </a:p>
        </p:txBody>
      </p:sp>
      <p:sp>
        <p:nvSpPr>
          <p:cNvPr id="643" name="Google Shape;643;p78"/>
          <p:cNvSpPr txBox="1"/>
          <p:nvPr/>
        </p:nvSpPr>
        <p:spPr>
          <a:xfrm>
            <a:off x="548475" y="4034350"/>
            <a:ext cx="7447200" cy="5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FFFFFF"/>
                </a:solidFill>
                <a:latin typeface="Proxima Nova"/>
                <a:ea typeface="Proxima Nova"/>
                <a:cs typeface="Proxima Nova"/>
                <a:sym typeface="Proxima Nova"/>
              </a:rPr>
              <a:t>Conclusion and Closing Statements</a:t>
            </a:r>
            <a:endParaRPr b="0" i="0" sz="24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FF"/>
        </a:solidFill>
      </p:bgPr>
    </p:bg>
    <p:spTree>
      <p:nvGrpSpPr>
        <p:cNvPr id="783" name="Shape 783"/>
        <p:cNvGrpSpPr/>
        <p:nvPr/>
      </p:nvGrpSpPr>
      <p:grpSpPr>
        <a:xfrm>
          <a:off x="0" y="0"/>
          <a:ext cx="0" cy="0"/>
          <a:chOff x="0" y="0"/>
          <a:chExt cx="0" cy="0"/>
        </a:xfrm>
      </p:grpSpPr>
      <p:sp>
        <p:nvSpPr>
          <p:cNvPr id="784" name="Google Shape;784;p96"/>
          <p:cNvSpPr txBox="1"/>
          <p:nvPr>
            <p:ph idx="1" type="subTitle"/>
          </p:nvPr>
        </p:nvSpPr>
        <p:spPr>
          <a:xfrm>
            <a:off x="439625" y="1016850"/>
            <a:ext cx="8346900" cy="31788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2300">
                <a:solidFill>
                  <a:srgbClr val="000000"/>
                </a:solidFill>
              </a:rPr>
              <a:t>EcoSure to provide etiquette guidelines to train restaurant staff on properly maintaining food safety. </a:t>
            </a:r>
            <a:endParaRPr sz="2300">
              <a:solidFill>
                <a:srgbClr val="000000"/>
              </a:solidFill>
            </a:endParaRPr>
          </a:p>
          <a:p>
            <a:pPr indent="0" lvl="0" marL="457200" rtl="0" algn="l">
              <a:spcBef>
                <a:spcPts val="0"/>
              </a:spcBef>
              <a:spcAft>
                <a:spcPts val="0"/>
              </a:spcAft>
              <a:buNone/>
            </a:pPr>
            <a:r>
              <a:t/>
            </a:r>
            <a:endParaRPr sz="2300">
              <a:solidFill>
                <a:srgbClr val="000000"/>
              </a:solidFill>
            </a:endParaRPr>
          </a:p>
          <a:p>
            <a:pPr indent="-349250" lvl="0" marL="457200" rtl="0" algn="l">
              <a:spcBef>
                <a:spcPts val="0"/>
              </a:spcBef>
              <a:spcAft>
                <a:spcPts val="0"/>
              </a:spcAft>
              <a:buSzPts val="1900"/>
              <a:buChar char="●"/>
            </a:pPr>
            <a:r>
              <a:rPr lang="en" sz="2300">
                <a:solidFill>
                  <a:srgbClr val="000000"/>
                </a:solidFill>
              </a:rPr>
              <a:t>Staff should be trained based on the top 5 restaurant violation codes to avoid common sanitary violations, such as food contact surfaces not being washed, rinsed, or sanitized.</a:t>
            </a:r>
            <a:endParaRPr sz="2300">
              <a:solidFill>
                <a:srgbClr val="000000"/>
              </a:solidFill>
            </a:endParaRPr>
          </a:p>
          <a:p>
            <a:pPr indent="0" lvl="0" marL="457200" rtl="0" algn="l">
              <a:spcBef>
                <a:spcPts val="0"/>
              </a:spcBef>
              <a:spcAft>
                <a:spcPts val="0"/>
              </a:spcAft>
              <a:buNone/>
            </a:pPr>
            <a:r>
              <a:t/>
            </a:r>
            <a:endParaRPr sz="2300">
              <a:solidFill>
                <a:srgbClr val="000000"/>
              </a:solidFill>
            </a:endParaRPr>
          </a:p>
          <a:p>
            <a:pPr indent="-349250" lvl="0" marL="457200" rtl="0" algn="l">
              <a:spcBef>
                <a:spcPts val="0"/>
              </a:spcBef>
              <a:spcAft>
                <a:spcPts val="0"/>
              </a:spcAft>
              <a:buSzPts val="1900"/>
              <a:buChar char="●"/>
            </a:pPr>
            <a:r>
              <a:rPr lang="en" sz="2300">
                <a:solidFill>
                  <a:srgbClr val="000000"/>
                </a:solidFill>
              </a:rPr>
              <a:t>Chimichurri (Argentinian) brings the least violations. </a:t>
            </a:r>
            <a:endParaRPr sz="2300">
              <a:solidFill>
                <a:srgbClr val="000000"/>
              </a:solidFill>
            </a:endParaRPr>
          </a:p>
        </p:txBody>
      </p:sp>
      <p:sp>
        <p:nvSpPr>
          <p:cNvPr id="785" name="Google Shape;785;p96"/>
          <p:cNvSpPr txBox="1"/>
          <p:nvPr>
            <p:ph type="title"/>
          </p:nvPr>
        </p:nvSpPr>
        <p:spPr>
          <a:xfrm>
            <a:off x="44725" y="52675"/>
            <a:ext cx="7285500" cy="755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latin typeface="Inter SemiBold"/>
                <a:ea typeface="Inter SemiBold"/>
                <a:cs typeface="Inter SemiBold"/>
                <a:sym typeface="Inter SemiBold"/>
              </a:rPr>
              <a:t>Recommendations</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5" name="Google Shape;795;p9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796" name="Google Shape;796;p98"/>
          <p:cNvSpPr txBox="1"/>
          <p:nvPr>
            <p:ph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Sources</a:t>
            </a:r>
            <a:endParaRPr sz="3000"/>
          </a:p>
        </p:txBody>
      </p:sp>
      <p:sp>
        <p:nvSpPr>
          <p:cNvPr id="797" name="Google Shape;797;p98"/>
          <p:cNvSpPr txBox="1"/>
          <p:nvPr/>
        </p:nvSpPr>
        <p:spPr>
          <a:xfrm>
            <a:off x="759575" y="1307850"/>
            <a:ext cx="7839900" cy="25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DOHMH New York City Restaurant Inspection Results | NYC Open Data (cityofnewyork.us)</a:t>
            </a:r>
            <a:endParaRPr sz="1700">
              <a:solidFill>
                <a:schemeClr val="dk2"/>
              </a:solidFill>
              <a:latin typeface="Inter"/>
              <a:ea typeface="Inter"/>
              <a:cs typeface="Inter"/>
              <a:sym typeface="Inter"/>
            </a:endParaRPr>
          </a:p>
          <a:p>
            <a:pPr indent="0" lvl="0" marL="0" rtl="0" algn="l">
              <a:spcBef>
                <a:spcPts val="0"/>
              </a:spcBef>
              <a:spcAft>
                <a:spcPts val="0"/>
              </a:spcAft>
              <a:buNone/>
            </a:pPr>
            <a:r>
              <a:t/>
            </a:r>
            <a:endParaRPr sz="1700">
              <a:solidFill>
                <a:schemeClr val="dk2"/>
              </a:solidFill>
              <a:latin typeface="Inter"/>
              <a:ea typeface="Inter"/>
              <a:cs typeface="Inter"/>
              <a:sym typeface="Inter"/>
            </a:endParaRPr>
          </a:p>
          <a:p>
            <a:pPr indent="0" lvl="0" marL="0" rtl="0" algn="l">
              <a:spcBef>
                <a:spcPts val="0"/>
              </a:spcBef>
              <a:spcAft>
                <a:spcPts val="0"/>
              </a:spcAft>
              <a:buNone/>
            </a:pPr>
            <a:r>
              <a:rPr lang="en" sz="1200" u="sng">
                <a:solidFill>
                  <a:schemeClr val="hlink"/>
                </a:solidFill>
                <a:hlinkClick r:id="rId4"/>
              </a:rPr>
              <a:t>common-violations.pdf (nyc.gov)</a:t>
            </a:r>
            <a:endParaRPr sz="1700">
              <a:solidFill>
                <a:schemeClr val="dk2"/>
              </a:solidFill>
              <a:latin typeface="Inter"/>
              <a:ea typeface="Inter"/>
              <a:cs typeface="Inter"/>
              <a:sym typeface="Inter"/>
            </a:endParaRPr>
          </a:p>
          <a:p>
            <a:pPr indent="0" lvl="0" marL="0" rtl="0" algn="l">
              <a:spcBef>
                <a:spcPts val="0"/>
              </a:spcBef>
              <a:spcAft>
                <a:spcPts val="0"/>
              </a:spcAft>
              <a:buNone/>
            </a:pPr>
            <a:r>
              <a:t/>
            </a:r>
            <a:endParaRPr sz="1700">
              <a:solidFill>
                <a:schemeClr val="dk2"/>
              </a:solidFill>
              <a:latin typeface="Inter"/>
              <a:ea typeface="Inter"/>
              <a:cs typeface="Inter"/>
              <a:sym typeface="Inter"/>
            </a:endParaRPr>
          </a:p>
          <a:p>
            <a:pPr indent="0" lvl="0" marL="0" rtl="0" algn="l">
              <a:spcBef>
                <a:spcPts val="0"/>
              </a:spcBef>
              <a:spcAft>
                <a:spcPts val="0"/>
              </a:spcAft>
              <a:buNone/>
            </a:pPr>
            <a:r>
              <a:rPr lang="en" sz="1200" u="sng">
                <a:solidFill>
                  <a:schemeClr val="hlink"/>
                </a:solidFill>
                <a:hlinkClick r:id="rId5"/>
              </a:rPr>
              <a:t>EcoSure Food Safety | Food Service Food Safety &amp; Brand Protection | Ecolab</a:t>
            </a:r>
            <a:endParaRPr sz="1700">
              <a:solidFill>
                <a:schemeClr val="dk2"/>
              </a:solidFill>
              <a:latin typeface="Inter"/>
              <a:ea typeface="Inter"/>
              <a:cs typeface="Inter"/>
              <a:sym typeface="Inter"/>
            </a:endParaRPr>
          </a:p>
          <a:p>
            <a:pPr indent="0" lvl="0" marL="0" rtl="0" algn="l">
              <a:spcBef>
                <a:spcPts val="0"/>
              </a:spcBef>
              <a:spcAft>
                <a:spcPts val="0"/>
              </a:spcAft>
              <a:buNone/>
            </a:pPr>
            <a:r>
              <a:t/>
            </a:r>
            <a:endParaRPr sz="1600">
              <a:solidFill>
                <a:schemeClr val="dk2"/>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9"/>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This dataset contains inspection results for New York City restaurants and college cafeterias (referred to as restaurants) from up to three years before the most recent inspection. </a:t>
            </a:r>
            <a:endParaRPr sz="1800"/>
          </a:p>
          <a:p>
            <a:pPr indent="-342900" lvl="0" marL="457200" rtl="0" algn="l">
              <a:spcBef>
                <a:spcPts val="0"/>
              </a:spcBef>
              <a:spcAft>
                <a:spcPts val="0"/>
              </a:spcAft>
              <a:buSzPts val="1800"/>
              <a:buChar char="●"/>
            </a:pPr>
            <a:r>
              <a:rPr lang="en" sz="1800"/>
              <a:t>Its main goal is to offer insights into recent inspections. Restaurants that have closed are removed from the dataset, making it unsuitable for conducting historical comparisons between past and current inspection data.</a:t>
            </a:r>
            <a:endParaRPr sz="1800"/>
          </a:p>
          <a:p>
            <a:pPr indent="-342900" lvl="0" marL="457200" rtl="0" algn="l">
              <a:spcBef>
                <a:spcPts val="0"/>
              </a:spcBef>
              <a:spcAft>
                <a:spcPts val="0"/>
              </a:spcAft>
              <a:buSzPts val="1800"/>
              <a:buChar char="●"/>
            </a:pPr>
            <a:r>
              <a:rPr lang="en" sz="1800"/>
              <a:t>Data range Dec 2021- June </a:t>
            </a:r>
            <a:r>
              <a:rPr lang="en" sz="1800"/>
              <a:t>2024</a:t>
            </a:r>
            <a:endParaRPr sz="1800"/>
          </a:p>
          <a:p>
            <a:pPr indent="-361950" lvl="1" marL="914400" rtl="0" algn="l">
              <a:lnSpc>
                <a:spcPct val="100000"/>
              </a:lnSpc>
              <a:spcBef>
                <a:spcPts val="0"/>
              </a:spcBef>
              <a:spcAft>
                <a:spcPts val="0"/>
              </a:spcAft>
              <a:buSzPts val="2100"/>
              <a:buChar char="○"/>
            </a:pPr>
            <a:r>
              <a:rPr lang="en" u="sng">
                <a:solidFill>
                  <a:schemeClr val="accent1"/>
                </a:solidFill>
                <a:latin typeface="Arial"/>
                <a:ea typeface="Arial"/>
                <a:cs typeface="Arial"/>
                <a:sym typeface="Arial"/>
                <a:hlinkClick r:id="rId3">
                  <a:extLst>
                    <a:ext uri="{A12FA001-AC4F-418D-AE19-62706E023703}">
                      <ahyp:hlinkClr val="tx"/>
                    </a:ext>
                  </a:extLst>
                </a:hlinkClick>
              </a:rPr>
              <a:t>NYC Open Data </a:t>
            </a:r>
            <a:endParaRPr sz="2100"/>
          </a:p>
        </p:txBody>
      </p:sp>
      <p:sp>
        <p:nvSpPr>
          <p:cNvPr id="649" name="Google Shape;649;p79"/>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50" name="Google Shape;650;p7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79"/>
          <p:cNvSpPr txBox="1"/>
          <p:nvPr/>
        </p:nvSpPr>
        <p:spPr>
          <a:xfrm>
            <a:off x="431700" y="308725"/>
            <a:ext cx="8280600" cy="673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INTRODUCTION</a:t>
            </a:r>
            <a:endParaRPr b="1" sz="2400">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7" name="Google Shape;657;p80"/>
          <p:cNvPicPr preferRelativeResize="0"/>
          <p:nvPr/>
        </p:nvPicPr>
        <p:blipFill>
          <a:blip r:embed="rId3">
            <a:alphaModFix/>
          </a:blip>
          <a:stretch>
            <a:fillRect/>
          </a:stretch>
        </p:blipFill>
        <p:spPr>
          <a:xfrm>
            <a:off x="300449" y="1147950"/>
            <a:ext cx="8280599" cy="3190875"/>
          </a:xfrm>
          <a:prstGeom prst="rect">
            <a:avLst/>
          </a:prstGeom>
          <a:noFill/>
          <a:ln>
            <a:noFill/>
          </a:ln>
        </p:spPr>
      </p:pic>
      <p:pic>
        <p:nvPicPr>
          <p:cNvPr id="658" name="Google Shape;658;p80"/>
          <p:cNvPicPr preferRelativeResize="0"/>
          <p:nvPr/>
        </p:nvPicPr>
        <p:blipFill>
          <a:blip r:embed="rId4">
            <a:alphaModFix/>
          </a:blip>
          <a:stretch>
            <a:fillRect/>
          </a:stretch>
        </p:blipFill>
        <p:spPr>
          <a:xfrm>
            <a:off x="6239425" y="3844800"/>
            <a:ext cx="2204475" cy="894625"/>
          </a:xfrm>
          <a:prstGeom prst="rect">
            <a:avLst/>
          </a:prstGeom>
          <a:noFill/>
          <a:ln>
            <a:noFill/>
          </a:ln>
        </p:spPr>
      </p:pic>
      <p:sp>
        <p:nvSpPr>
          <p:cNvPr id="659" name="Google Shape;659;p80"/>
          <p:cNvSpPr txBox="1"/>
          <p:nvPr/>
        </p:nvSpPr>
        <p:spPr>
          <a:xfrm>
            <a:off x="431700" y="308725"/>
            <a:ext cx="8280600" cy="673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UNDERSTANDING LETTER GRADING SYSTEM</a:t>
            </a:r>
            <a:endParaRPr b="1" sz="24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81"/>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Example of the Grades being shown</a:t>
            </a:r>
            <a:endParaRPr/>
          </a:p>
        </p:txBody>
      </p:sp>
      <p:pic>
        <p:nvPicPr>
          <p:cNvPr id="666" name="Google Shape;666;p81"/>
          <p:cNvPicPr preferRelativeResize="0"/>
          <p:nvPr/>
        </p:nvPicPr>
        <p:blipFill>
          <a:blip r:embed="rId3">
            <a:alphaModFix/>
          </a:blip>
          <a:stretch>
            <a:fillRect/>
          </a:stretch>
        </p:blipFill>
        <p:spPr>
          <a:xfrm>
            <a:off x="285400" y="479675"/>
            <a:ext cx="2647449" cy="1817325"/>
          </a:xfrm>
          <a:prstGeom prst="rect">
            <a:avLst/>
          </a:prstGeom>
          <a:noFill/>
          <a:ln>
            <a:noFill/>
          </a:ln>
        </p:spPr>
      </p:pic>
      <p:pic>
        <p:nvPicPr>
          <p:cNvPr id="667" name="Google Shape;667;p81"/>
          <p:cNvPicPr preferRelativeResize="0"/>
          <p:nvPr/>
        </p:nvPicPr>
        <p:blipFill>
          <a:blip r:embed="rId4">
            <a:alphaModFix/>
          </a:blip>
          <a:stretch>
            <a:fillRect/>
          </a:stretch>
        </p:blipFill>
        <p:spPr>
          <a:xfrm>
            <a:off x="3195775" y="1499350"/>
            <a:ext cx="2448024" cy="1867150"/>
          </a:xfrm>
          <a:prstGeom prst="rect">
            <a:avLst/>
          </a:prstGeom>
          <a:noFill/>
          <a:ln>
            <a:noFill/>
          </a:ln>
        </p:spPr>
      </p:pic>
      <p:pic>
        <p:nvPicPr>
          <p:cNvPr id="668" name="Google Shape;668;p81"/>
          <p:cNvPicPr preferRelativeResize="0"/>
          <p:nvPr/>
        </p:nvPicPr>
        <p:blipFill>
          <a:blip r:embed="rId5">
            <a:alphaModFix/>
          </a:blip>
          <a:stretch>
            <a:fillRect/>
          </a:stretch>
        </p:blipFill>
        <p:spPr>
          <a:xfrm>
            <a:off x="6320699" y="2571750"/>
            <a:ext cx="1817550" cy="181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4" name="Google Shape;674;p82"/>
          <p:cNvSpPr txBox="1"/>
          <p:nvPr>
            <p:ph idx="1" type="body"/>
          </p:nvPr>
        </p:nvSpPr>
        <p:spPr>
          <a:xfrm>
            <a:off x="431725" y="1132275"/>
            <a:ext cx="8280600" cy="34164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lang="en" sz="1500"/>
              <a:t>27 type of inspection results are included in the dataset</a:t>
            </a:r>
            <a:endParaRPr sz="1500"/>
          </a:p>
          <a:p>
            <a:pPr indent="-323850" lvl="0" marL="457200" rtl="0" algn="l">
              <a:spcBef>
                <a:spcPts val="0"/>
              </a:spcBef>
              <a:spcAft>
                <a:spcPts val="0"/>
              </a:spcAft>
              <a:buSzPts val="1500"/>
              <a:buChar char="●"/>
            </a:pPr>
            <a:r>
              <a:rPr lang="en" sz="1500"/>
              <a:t>Not every inspection is a “</a:t>
            </a:r>
            <a:r>
              <a:rPr lang="en" sz="1500"/>
              <a:t>gradable</a:t>
            </a:r>
            <a:r>
              <a:rPr lang="en" sz="1500"/>
              <a:t>” inspection</a:t>
            </a:r>
            <a:endParaRPr sz="1500"/>
          </a:p>
          <a:p>
            <a:pPr indent="-323850" lvl="0" marL="457200" rtl="0" algn="l">
              <a:spcBef>
                <a:spcPts val="0"/>
              </a:spcBef>
              <a:spcAft>
                <a:spcPts val="0"/>
              </a:spcAft>
              <a:buSzPts val="1500"/>
              <a:buChar char="●"/>
            </a:pPr>
            <a:r>
              <a:rPr lang="en" sz="1500"/>
              <a:t>Inspection Cycle inspections are when restaurants </a:t>
            </a:r>
            <a:r>
              <a:rPr lang="en" sz="1500"/>
              <a:t>receive a new/updated grade</a:t>
            </a:r>
            <a:endParaRPr sz="1500"/>
          </a:p>
          <a:p>
            <a:pPr indent="-323850" lvl="1" marL="914400" rtl="0" algn="l">
              <a:spcBef>
                <a:spcPts val="0"/>
              </a:spcBef>
              <a:spcAft>
                <a:spcPts val="0"/>
              </a:spcAft>
              <a:buSzPts val="1500"/>
              <a:buChar char="○"/>
            </a:pPr>
            <a:r>
              <a:rPr lang="en" sz="1500"/>
              <a:t>Re-inspection follows a failed initial inspection</a:t>
            </a:r>
            <a:endParaRPr sz="1500"/>
          </a:p>
          <a:p>
            <a:pPr indent="-323850" lvl="1" marL="914400" rtl="0" algn="l">
              <a:spcBef>
                <a:spcPts val="0"/>
              </a:spcBef>
              <a:spcAft>
                <a:spcPts val="0"/>
              </a:spcAft>
              <a:buSzPts val="1500"/>
              <a:buChar char="○"/>
            </a:pPr>
            <a:r>
              <a:rPr lang="en" sz="1500"/>
              <a:t>Closure after failed Re-inspection</a:t>
            </a:r>
            <a:endParaRPr sz="1500"/>
          </a:p>
          <a:p>
            <a:pPr indent="0" lvl="0" marL="457200" rtl="0" algn="l">
              <a:spcBef>
                <a:spcPts val="1000"/>
              </a:spcBef>
              <a:spcAft>
                <a:spcPts val="1000"/>
              </a:spcAft>
              <a:buNone/>
            </a:pPr>
            <a:r>
              <a:t/>
            </a:r>
            <a:endParaRPr/>
          </a:p>
        </p:txBody>
      </p:sp>
      <p:pic>
        <p:nvPicPr>
          <p:cNvPr id="675" name="Google Shape;675;p82"/>
          <p:cNvPicPr preferRelativeResize="0"/>
          <p:nvPr/>
        </p:nvPicPr>
        <p:blipFill>
          <a:blip r:embed="rId3">
            <a:alphaModFix/>
          </a:blip>
          <a:stretch>
            <a:fillRect/>
          </a:stretch>
        </p:blipFill>
        <p:spPr>
          <a:xfrm>
            <a:off x="731521" y="2415071"/>
            <a:ext cx="3840480" cy="2286000"/>
          </a:xfrm>
          <a:prstGeom prst="rect">
            <a:avLst/>
          </a:prstGeom>
          <a:noFill/>
          <a:ln>
            <a:noFill/>
          </a:ln>
          <a:effectLst>
            <a:outerShdw blurRad="57150" rotWithShape="0" algn="bl" dir="5400000" dist="19050">
              <a:srgbClr val="000000">
                <a:alpha val="50000"/>
              </a:srgbClr>
            </a:outerShdw>
          </a:effectLst>
        </p:spPr>
      </p:pic>
      <p:pic>
        <p:nvPicPr>
          <p:cNvPr id="676" name="Google Shape;676;p82"/>
          <p:cNvPicPr preferRelativeResize="0"/>
          <p:nvPr/>
        </p:nvPicPr>
        <p:blipFill>
          <a:blip r:embed="rId4">
            <a:alphaModFix/>
          </a:blip>
          <a:stretch>
            <a:fillRect/>
          </a:stretch>
        </p:blipFill>
        <p:spPr>
          <a:xfrm>
            <a:off x="4717513" y="2415071"/>
            <a:ext cx="3840481" cy="2286000"/>
          </a:xfrm>
          <a:prstGeom prst="rect">
            <a:avLst/>
          </a:prstGeom>
          <a:noFill/>
          <a:ln>
            <a:noFill/>
          </a:ln>
          <a:effectLst>
            <a:outerShdw blurRad="57150" rotWithShape="0" algn="bl" dir="5400000" dist="19050">
              <a:srgbClr val="000000">
                <a:alpha val="50000"/>
              </a:srgbClr>
            </a:outerShdw>
          </a:effectLst>
        </p:spPr>
      </p:pic>
      <p:sp>
        <p:nvSpPr>
          <p:cNvPr id="677" name="Google Shape;677;p82"/>
          <p:cNvSpPr txBox="1"/>
          <p:nvPr/>
        </p:nvSpPr>
        <p:spPr>
          <a:xfrm>
            <a:off x="431700" y="308725"/>
            <a:ext cx="8126400" cy="595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TYPES OF INSPECTIONS</a:t>
            </a:r>
            <a:endParaRPr b="1" sz="24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3" name="Google Shape;683;p83"/>
          <p:cNvSpPr txBox="1"/>
          <p:nvPr>
            <p:ph idx="1" type="body"/>
          </p:nvPr>
        </p:nvSpPr>
        <p:spPr>
          <a:xfrm>
            <a:off x="431725" y="965725"/>
            <a:ext cx="5431200" cy="36033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lang="en" sz="1500"/>
              <a:t>Each violation is associated with a range of points depending on the type and extent of the violation, and the risk it poses to the public</a:t>
            </a:r>
            <a:endParaRPr sz="1500"/>
          </a:p>
          <a:p>
            <a:pPr indent="-323850" lvl="0" marL="457200" rtl="0" algn="l">
              <a:spcBef>
                <a:spcPts val="0"/>
              </a:spcBef>
              <a:spcAft>
                <a:spcPts val="0"/>
              </a:spcAft>
              <a:buSzPts val="1500"/>
              <a:buChar char="●"/>
            </a:pPr>
            <a:r>
              <a:rPr lang="en" sz="1500"/>
              <a:t>Violation codes</a:t>
            </a:r>
            <a:endParaRPr sz="1500"/>
          </a:p>
          <a:p>
            <a:pPr indent="-323850" lvl="1" marL="914400" rtl="0" algn="l">
              <a:spcBef>
                <a:spcPts val="0"/>
              </a:spcBef>
              <a:spcAft>
                <a:spcPts val="0"/>
              </a:spcAft>
              <a:buSzPts val="1500"/>
              <a:buChar char="○"/>
            </a:pPr>
            <a:r>
              <a:rPr lang="en" sz="1500"/>
              <a:t>10F : Non-food contact surface improperly constructed</a:t>
            </a:r>
            <a:endParaRPr sz="1500"/>
          </a:p>
          <a:p>
            <a:pPr indent="-323850" lvl="1" marL="914400" rtl="0" algn="l">
              <a:spcBef>
                <a:spcPts val="0"/>
              </a:spcBef>
              <a:spcAft>
                <a:spcPts val="0"/>
              </a:spcAft>
              <a:buSzPts val="1500"/>
              <a:buChar char="○"/>
            </a:pPr>
            <a:r>
              <a:rPr lang="en" sz="1500"/>
              <a:t>08A: Facility not vermin proof</a:t>
            </a:r>
            <a:endParaRPr sz="1500"/>
          </a:p>
          <a:p>
            <a:pPr indent="-323850" lvl="1" marL="914400" rtl="0" algn="l">
              <a:spcBef>
                <a:spcPts val="0"/>
              </a:spcBef>
              <a:spcAft>
                <a:spcPts val="0"/>
              </a:spcAft>
              <a:buSzPts val="1500"/>
              <a:buChar char="○"/>
            </a:pPr>
            <a:r>
              <a:rPr lang="en" sz="1500"/>
              <a:t>06D: Food contact surface not washed, rinsed or sanitized after each use and following any activity when contaminate</a:t>
            </a:r>
            <a:endParaRPr sz="1500"/>
          </a:p>
          <a:p>
            <a:pPr indent="-323850" lvl="1" marL="914400" rtl="0" algn="l">
              <a:spcBef>
                <a:spcPts val="0"/>
              </a:spcBef>
              <a:spcAft>
                <a:spcPts val="0"/>
              </a:spcAft>
              <a:buSzPts val="1500"/>
              <a:buChar char="○"/>
            </a:pPr>
            <a:r>
              <a:rPr lang="en" sz="1500"/>
              <a:t>02G: Cold food item held above 41°F, except during necessary preparation</a:t>
            </a:r>
            <a:endParaRPr sz="1500"/>
          </a:p>
          <a:p>
            <a:pPr indent="-323850" lvl="1" marL="914400" rtl="0" algn="l">
              <a:spcBef>
                <a:spcPts val="0"/>
              </a:spcBef>
              <a:spcAft>
                <a:spcPts val="0"/>
              </a:spcAft>
              <a:buSzPts val="1500"/>
              <a:buChar char="○"/>
            </a:pPr>
            <a:r>
              <a:rPr lang="en" sz="1500"/>
              <a:t>04L:  Evidence of mice or live mice present in facility’s food and/or non-food areas</a:t>
            </a:r>
            <a:endParaRPr sz="1500"/>
          </a:p>
          <a:p>
            <a:pPr indent="0" lvl="0" marL="914400" rtl="0" algn="l">
              <a:spcBef>
                <a:spcPts val="1000"/>
              </a:spcBef>
              <a:spcAft>
                <a:spcPts val="1000"/>
              </a:spcAft>
              <a:buNone/>
            </a:pPr>
            <a:r>
              <a:t/>
            </a:r>
            <a:endParaRPr/>
          </a:p>
        </p:txBody>
      </p:sp>
      <p:sp>
        <p:nvSpPr>
          <p:cNvPr id="684" name="Google Shape;684;p83"/>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These are the </a:t>
            </a:r>
            <a:endParaRPr/>
          </a:p>
        </p:txBody>
      </p:sp>
      <p:pic>
        <p:nvPicPr>
          <p:cNvPr id="685" name="Google Shape;685;p83"/>
          <p:cNvPicPr preferRelativeResize="0"/>
          <p:nvPr/>
        </p:nvPicPr>
        <p:blipFill>
          <a:blip r:embed="rId3">
            <a:alphaModFix/>
          </a:blip>
          <a:stretch>
            <a:fillRect/>
          </a:stretch>
        </p:blipFill>
        <p:spPr>
          <a:xfrm>
            <a:off x="6069296" y="1009525"/>
            <a:ext cx="2250754" cy="3603301"/>
          </a:xfrm>
          <a:prstGeom prst="rect">
            <a:avLst/>
          </a:prstGeom>
          <a:noFill/>
          <a:ln>
            <a:noFill/>
          </a:ln>
          <a:effectLst>
            <a:outerShdw blurRad="57150" rotWithShape="0" algn="bl" dir="5400000" dist="19050">
              <a:srgbClr val="000000">
                <a:alpha val="50000"/>
              </a:srgbClr>
            </a:outerShdw>
          </a:effectLst>
        </p:spPr>
      </p:pic>
      <p:sp>
        <p:nvSpPr>
          <p:cNvPr id="686" name="Google Shape;686;p83"/>
          <p:cNvSpPr txBox="1"/>
          <p:nvPr/>
        </p:nvSpPr>
        <p:spPr>
          <a:xfrm>
            <a:off x="431700" y="308725"/>
            <a:ext cx="8184300" cy="5742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TYPES OF VIOLATIONS</a:t>
            </a:r>
            <a:endParaRPr b="1" sz="2400">
              <a:solidFill>
                <a:schemeClr val="l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84"/>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Critical flags are major violations that can result in </a:t>
            </a:r>
            <a:r>
              <a:rPr lang="en" sz="1500"/>
              <a:t>foodborne</a:t>
            </a:r>
            <a:r>
              <a:rPr lang="en" sz="1500"/>
              <a:t> illnesses. </a:t>
            </a:r>
            <a:endParaRPr sz="1500"/>
          </a:p>
          <a:p>
            <a:pPr indent="0" lvl="0" marL="0" rtl="0" algn="l">
              <a:spcBef>
                <a:spcPts val="1000"/>
              </a:spcBef>
              <a:spcAft>
                <a:spcPts val="0"/>
              </a:spcAft>
              <a:buNone/>
            </a:pPr>
            <a:r>
              <a:rPr lang="en" sz="1500"/>
              <a:t>Some examples of these kinds of </a:t>
            </a:r>
            <a:r>
              <a:rPr lang="en" sz="1500"/>
              <a:t>violations</a:t>
            </a:r>
            <a:r>
              <a:rPr lang="en" sz="1500"/>
              <a:t> are:</a:t>
            </a:r>
            <a:endParaRPr sz="1500"/>
          </a:p>
          <a:p>
            <a:pPr indent="-323850" lvl="0" marL="457200" rtl="0" algn="l">
              <a:spcBef>
                <a:spcPts val="1000"/>
              </a:spcBef>
              <a:spcAft>
                <a:spcPts val="0"/>
              </a:spcAft>
              <a:buSzPts val="1500"/>
              <a:buAutoNum type="arabicPeriod"/>
            </a:pPr>
            <a:r>
              <a:rPr lang="en" sz="1500"/>
              <a:t>Food not cooked or held to a proper temperature</a:t>
            </a:r>
            <a:endParaRPr sz="1500"/>
          </a:p>
          <a:p>
            <a:pPr indent="-323850" lvl="0" marL="457200" rtl="0" algn="l">
              <a:spcBef>
                <a:spcPts val="0"/>
              </a:spcBef>
              <a:spcAft>
                <a:spcPts val="0"/>
              </a:spcAft>
              <a:buSzPts val="1500"/>
              <a:buAutoNum type="arabicPeriod"/>
            </a:pPr>
            <a:r>
              <a:rPr lang="en" sz="1500"/>
              <a:t>Improper food handling or </a:t>
            </a:r>
            <a:r>
              <a:rPr lang="en" sz="1500"/>
              <a:t>preparation</a:t>
            </a:r>
            <a:endParaRPr sz="1500"/>
          </a:p>
          <a:p>
            <a:pPr indent="-323850" lvl="0" marL="457200" rtl="0" algn="l">
              <a:spcBef>
                <a:spcPts val="0"/>
              </a:spcBef>
              <a:spcAft>
                <a:spcPts val="0"/>
              </a:spcAft>
              <a:buSzPts val="1500"/>
              <a:buAutoNum type="arabicPeriod"/>
            </a:pPr>
            <a:r>
              <a:rPr lang="en" sz="1500"/>
              <a:t>Evidence of rats, mice, roaches or flies</a:t>
            </a:r>
            <a:endParaRPr sz="1500"/>
          </a:p>
          <a:p>
            <a:pPr indent="-323850" lvl="0" marL="457200" rtl="0" algn="l">
              <a:spcBef>
                <a:spcPts val="0"/>
              </a:spcBef>
              <a:spcAft>
                <a:spcPts val="0"/>
              </a:spcAft>
              <a:buSzPts val="1500"/>
              <a:buAutoNum type="arabicPeriod"/>
            </a:pPr>
            <a:r>
              <a:rPr lang="en" sz="1500"/>
              <a:t>Certain facilities not provided for employees</a:t>
            </a:r>
            <a:endParaRPr sz="1500"/>
          </a:p>
          <a:p>
            <a:pPr indent="-323850" lvl="0" marL="457200" rtl="0" algn="l">
              <a:spcBef>
                <a:spcPts val="0"/>
              </a:spcBef>
              <a:spcAft>
                <a:spcPts val="0"/>
              </a:spcAft>
              <a:buSzPts val="1500"/>
              <a:buAutoNum type="arabicPeriod"/>
            </a:pPr>
            <a:r>
              <a:rPr lang="en" sz="1500"/>
              <a:t>Unlabeled food, equipment, and cleaning supplies</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rPr lang="en" sz="1500"/>
              <a:t>Note: General </a:t>
            </a:r>
            <a:r>
              <a:rPr lang="en" sz="1500"/>
              <a:t>flags and or violations are focused more on cleanliness, lighting, structural issues, and improper signage</a:t>
            </a:r>
            <a:endParaRPr sz="1500"/>
          </a:p>
        </p:txBody>
      </p:sp>
      <p:sp>
        <p:nvSpPr>
          <p:cNvPr id="693" name="Google Shape;693;p84"/>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694" name="Google Shape;694;p84"/>
          <p:cNvSpPr txBox="1"/>
          <p:nvPr>
            <p:ph type="title"/>
          </p:nvPr>
        </p:nvSpPr>
        <p:spPr>
          <a:xfrm>
            <a:off x="431725" y="368825"/>
            <a:ext cx="8280600" cy="709800"/>
          </a:xfrm>
          <a:prstGeom prst="rect">
            <a:avLst/>
          </a:prstGeom>
          <a:solidFill>
            <a:schemeClr val="accent6"/>
          </a:solidFill>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lt1"/>
                </a:solidFill>
              </a:rPr>
              <a:t> </a:t>
            </a:r>
            <a:r>
              <a:rPr lang="en" sz="2400">
                <a:solidFill>
                  <a:schemeClr val="lt1"/>
                </a:solidFill>
              </a:rPr>
              <a:t>Critical Flags in Restaurant Violations</a:t>
            </a:r>
            <a:endParaRPr sz="2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85"/>
          <p:cNvSpPr txBox="1"/>
          <p:nvPr>
            <p:ph type="title"/>
          </p:nvPr>
        </p:nvSpPr>
        <p:spPr>
          <a:xfrm>
            <a:off x="364050" y="1193550"/>
            <a:ext cx="8415900" cy="2756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6000"/>
              <a:buFont typeface="Arial"/>
              <a:buNone/>
            </a:pPr>
            <a:r>
              <a:rPr lang="en" sz="6000">
                <a:latin typeface="Inter SemiBold"/>
                <a:ea typeface="Inter SemiBold"/>
                <a:cs typeface="Inter SemiBold"/>
                <a:sym typeface="Inter SemiBold"/>
              </a:rPr>
              <a:t>In what borough are Violations most likely to be found? </a:t>
            </a:r>
            <a:endParaRPr sz="6000">
              <a:latin typeface="Inter SemiBold"/>
              <a:ea typeface="Inter SemiBold"/>
              <a:cs typeface="Inter SemiBold"/>
              <a:sym typeface="Inter SemiBold"/>
            </a:endParaRPr>
          </a:p>
          <a:p>
            <a:pPr indent="0" lvl="0" marL="0" rtl="0" algn="ctr">
              <a:spcBef>
                <a:spcPts val="0"/>
              </a:spcBef>
              <a:spcAft>
                <a:spcPts val="0"/>
              </a:spcAft>
              <a:buNone/>
            </a:pPr>
            <a:r>
              <a:t/>
            </a:r>
            <a:endParaRPr sz="6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C 2023">
  <a:themeElements>
    <a:clrScheme name="Simple Light">
      <a:dk1>
        <a:srgbClr val="0F0F12"/>
      </a:dk1>
      <a:lt1>
        <a:srgbClr val="FFFFFF"/>
      </a:lt1>
      <a:dk2>
        <a:srgbClr val="0F0F12"/>
      </a:dk2>
      <a:lt2>
        <a:srgbClr val="F2F2F2"/>
      </a:lt2>
      <a:accent1>
        <a:srgbClr val="4180FF"/>
      </a:accent1>
      <a:accent2>
        <a:srgbClr val="126656"/>
      </a:accent2>
      <a:accent3>
        <a:srgbClr val="09B62A"/>
      </a:accent3>
      <a:accent4>
        <a:srgbClr val="87D716"/>
      </a:accent4>
      <a:accent5>
        <a:srgbClr val="FFC600"/>
      </a:accent5>
      <a:accent6>
        <a:srgbClr val="D6282F"/>
      </a:accent6>
      <a:hlink>
        <a:srgbClr val="41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